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8cc0c8120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9f89cf758416f"/>
  </p:sldMasterIdLst>
  <p:sldIdLst>
    <p:sldId xmlns:r="http://schemas.openxmlformats.org/officeDocument/2006/relationships" id="256" r:id="R7c9a4af9354842ef"/>
    <p:sldId xmlns:r="http://schemas.openxmlformats.org/officeDocument/2006/relationships" id="257" r:id="R46b8adb0b85646ce"/>
    <p:sldId xmlns:r="http://schemas.openxmlformats.org/officeDocument/2006/relationships" id="258" r:id="Raf82400483ac4fdb"/>
    <p:sldId xmlns:r="http://schemas.openxmlformats.org/officeDocument/2006/relationships" id="259" r:id="R50df054b02664912"/>
    <p:sldId xmlns:r="http://schemas.openxmlformats.org/officeDocument/2006/relationships" id="260" r:id="Ree42e1d5110a4a08"/>
    <p:sldId xmlns:r="http://schemas.openxmlformats.org/officeDocument/2006/relationships" id="261" r:id="Rad8951ebf56547a5"/>
    <p:sldId xmlns:r="http://schemas.openxmlformats.org/officeDocument/2006/relationships" id="262" r:id="R82054933d3dc4d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9f89cf758416f" /><Relationship Type="http://schemas.openxmlformats.org/officeDocument/2006/relationships/slide" Target="/ppt/slides/slide1.xml" Id="R7c9a4af9354842ef" /><Relationship Type="http://schemas.openxmlformats.org/officeDocument/2006/relationships/slide" Target="/ppt/slides/slide2.xml" Id="R46b8adb0b85646ce" /><Relationship Type="http://schemas.openxmlformats.org/officeDocument/2006/relationships/slide" Target="/ppt/slides/slide3.xml" Id="Raf82400483ac4fdb" /><Relationship Type="http://schemas.openxmlformats.org/officeDocument/2006/relationships/slide" Target="/ppt/slides/slide4.xml" Id="R50df054b02664912" /><Relationship Type="http://schemas.openxmlformats.org/officeDocument/2006/relationships/slide" Target="/ppt/slides/slide5.xml" Id="Ree42e1d5110a4a08" /><Relationship Type="http://schemas.openxmlformats.org/officeDocument/2006/relationships/slide" Target="/ppt/slides/slide6.xml" Id="Rad8951ebf56547a5" /><Relationship Type="http://schemas.openxmlformats.org/officeDocument/2006/relationships/slide" Target="/ppt/slides/slide7.xml" Id="R82054933d3dc4d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d76c9c047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c804d143b4b15" /><Relationship Type="http://schemas.openxmlformats.org/officeDocument/2006/relationships/theme" Target="/ppt/slideMasters/theme/theme1.xml" Id="Raf513894d88d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7c804d143b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bca20fd1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12b83ee44d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f6d645b80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3cc447cd4c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b69d8c1ad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1065347eb4d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c923872824d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 HOLE 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 HOLE 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9 311 332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16 357 923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KRISTIAN BRATAAS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brataas@gmail.com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998 333 369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HOLE DING AS</a:t>
            </a:r>
          </a:p>
        </p:txBody>
      </p:sp>
    </p:spTree>
  </p:cSld>
  <p:clrMapOvr>
    <a:masterClrMapping xmlns:a="http://schemas.openxmlformats.org/drawingml/2006/main"/>
  </p:clrMapOvr>
</p:sld>
</file>