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7c70567bff44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1cc0077b9449c5"/>
  </p:sldMasterIdLst>
  <p:sldIdLst>
    <p:sldId xmlns:r="http://schemas.openxmlformats.org/officeDocument/2006/relationships" id="256" r:id="R5e60a9b44d1f4c12"/>
    <p:sldId xmlns:r="http://schemas.openxmlformats.org/officeDocument/2006/relationships" id="257" r:id="Re144bc602eae4c50"/>
    <p:sldId xmlns:r="http://schemas.openxmlformats.org/officeDocument/2006/relationships" id="258" r:id="R5c64b9e0f0734672"/>
    <p:sldId xmlns:r="http://schemas.openxmlformats.org/officeDocument/2006/relationships" id="259" r:id="R0bcb0c681ea74d0f"/>
    <p:sldId xmlns:r="http://schemas.openxmlformats.org/officeDocument/2006/relationships" id="260" r:id="R00135d5aaa484b9b"/>
    <p:sldId xmlns:r="http://schemas.openxmlformats.org/officeDocument/2006/relationships" id="261" r:id="Rfda8ece22cc8468e"/>
    <p:sldId xmlns:r="http://schemas.openxmlformats.org/officeDocument/2006/relationships" id="262" r:id="Racda8d2f9cf44d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1cc0077b9449c5" /><Relationship Type="http://schemas.openxmlformats.org/officeDocument/2006/relationships/slide" Target="/ppt/slides/slide1.xml" Id="R5e60a9b44d1f4c12" /><Relationship Type="http://schemas.openxmlformats.org/officeDocument/2006/relationships/slide" Target="/ppt/slides/slide2.xml" Id="Re144bc602eae4c50" /><Relationship Type="http://schemas.openxmlformats.org/officeDocument/2006/relationships/slide" Target="/ppt/slides/slide3.xml" Id="R5c64b9e0f0734672" /><Relationship Type="http://schemas.openxmlformats.org/officeDocument/2006/relationships/slide" Target="/ppt/slides/slide4.xml" Id="R0bcb0c681ea74d0f" /><Relationship Type="http://schemas.openxmlformats.org/officeDocument/2006/relationships/slide" Target="/ppt/slides/slide5.xml" Id="R00135d5aaa484b9b" /><Relationship Type="http://schemas.openxmlformats.org/officeDocument/2006/relationships/slide" Target="/ppt/slides/slide6.xml" Id="Rfda8ece22cc8468e" /><Relationship Type="http://schemas.openxmlformats.org/officeDocument/2006/relationships/slide" Target="/ppt/slides/slide7.xml" Id="Racda8d2f9cf44d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3d5f45489044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339700499485f" /><Relationship Type="http://schemas.openxmlformats.org/officeDocument/2006/relationships/theme" Target="/ppt/slideMasters/theme/theme1.xml" Id="Rc7f3f63664d34e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833970049948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27c852bee49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7543b71c444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bb843a49f42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f4642b28c40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f0f26e0464c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6dd5b5f1346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1eed0b96242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SJURDAGARDEN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SJURDAGARDEN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SJURDAGARDEN AS ble etablert [år] og holder til i Tysnes.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SJURDAGARDEN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SJURDAGARDEN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SJURDAGARDEN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92 217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−363 467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1 511 824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4 664 120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6 721 496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SJURDAGARDEN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BØRGE PEDERSEN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SJURDAGARDEN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Sjurdagarden, Tysnesvegen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5680 Tysnes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borge@vagen.no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998 335 116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SJURDAGARDEN AS</a:t>
            </a:r>
          </a:p>
        </p:txBody>
      </p:sp>
    </p:spTree>
  </p:cSld>
  <p:clrMapOvr>
    <a:masterClrMapping xmlns:a="http://schemas.openxmlformats.org/drawingml/2006/main"/>
  </p:clrMapOvr>
</p:sld>
</file>