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94c3e8a21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3dc250ae94d0f"/>
  </p:sldMasterIdLst>
  <p:sldIdLst>
    <p:sldId xmlns:r="http://schemas.openxmlformats.org/officeDocument/2006/relationships" id="256" r:id="Rc901c1883f52420f"/>
    <p:sldId xmlns:r="http://schemas.openxmlformats.org/officeDocument/2006/relationships" id="257" r:id="R97526ab96b1543eb"/>
    <p:sldId xmlns:r="http://schemas.openxmlformats.org/officeDocument/2006/relationships" id="258" r:id="R8fe2b7d1558d433c"/>
    <p:sldId xmlns:r="http://schemas.openxmlformats.org/officeDocument/2006/relationships" id="259" r:id="Ra4172fe005f2402a"/>
    <p:sldId xmlns:r="http://schemas.openxmlformats.org/officeDocument/2006/relationships" id="260" r:id="R8f5abd63af4941a0"/>
    <p:sldId xmlns:r="http://schemas.openxmlformats.org/officeDocument/2006/relationships" id="261" r:id="R2799af96e8424773"/>
    <p:sldId xmlns:r="http://schemas.openxmlformats.org/officeDocument/2006/relationships" id="262" r:id="R9f398b2b0ed3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3dc250ae94d0f" /><Relationship Type="http://schemas.openxmlformats.org/officeDocument/2006/relationships/slide" Target="/ppt/slides/slide1.xml" Id="Rc901c1883f52420f" /><Relationship Type="http://schemas.openxmlformats.org/officeDocument/2006/relationships/slide" Target="/ppt/slides/slide2.xml" Id="R97526ab96b1543eb" /><Relationship Type="http://schemas.openxmlformats.org/officeDocument/2006/relationships/slide" Target="/ppt/slides/slide3.xml" Id="R8fe2b7d1558d433c" /><Relationship Type="http://schemas.openxmlformats.org/officeDocument/2006/relationships/slide" Target="/ppt/slides/slide4.xml" Id="Ra4172fe005f2402a" /><Relationship Type="http://schemas.openxmlformats.org/officeDocument/2006/relationships/slide" Target="/ppt/slides/slide5.xml" Id="R8f5abd63af4941a0" /><Relationship Type="http://schemas.openxmlformats.org/officeDocument/2006/relationships/slide" Target="/ppt/slides/slide6.xml" Id="R2799af96e8424773" /><Relationship Type="http://schemas.openxmlformats.org/officeDocument/2006/relationships/slide" Target="/ppt/slides/slide7.xml" Id="R9f398b2b0ed3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f35b3ab8c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e16a5938f48df" /><Relationship Type="http://schemas.openxmlformats.org/officeDocument/2006/relationships/theme" Target="/ppt/slideMasters/theme/theme1.xml" Id="R6f389a78a333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e16a5938f48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c3e35494a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4ac47df3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ff4a2833c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6509d475a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3b6f60b2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c4ea47d38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67c69a7f1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OS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10 950 102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ENGEBAKKEN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ODDVEIG RYEN HUSEBY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PRESTHAGEN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MYRTRØEN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TRØAN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998 355 362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