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463ba443a1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c4c5d6391b4cb7"/>
  </p:sldMasterIdLst>
  <p:sldIdLst>
    <p:sldId xmlns:r="http://schemas.openxmlformats.org/officeDocument/2006/relationships" id="256" r:id="Radf900061d904d2d"/>
    <p:sldId xmlns:r="http://schemas.openxmlformats.org/officeDocument/2006/relationships" id="257" r:id="R1bb2a46942604ca0"/>
    <p:sldId xmlns:r="http://schemas.openxmlformats.org/officeDocument/2006/relationships" id="258" r:id="R32698723bcab48c9"/>
    <p:sldId xmlns:r="http://schemas.openxmlformats.org/officeDocument/2006/relationships" id="259" r:id="R48e7911db625494b"/>
    <p:sldId xmlns:r="http://schemas.openxmlformats.org/officeDocument/2006/relationships" id="260" r:id="R6063adc66749415e"/>
    <p:sldId xmlns:r="http://schemas.openxmlformats.org/officeDocument/2006/relationships" id="261" r:id="Rda62db25bd1f4a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4c5d6391b4cb7" /><Relationship Type="http://schemas.openxmlformats.org/officeDocument/2006/relationships/slide" Target="/ppt/slides/slide1.xml" Id="Radf900061d904d2d" /><Relationship Type="http://schemas.openxmlformats.org/officeDocument/2006/relationships/slide" Target="/ppt/slides/slide2.xml" Id="R1bb2a46942604ca0" /><Relationship Type="http://schemas.openxmlformats.org/officeDocument/2006/relationships/slide" Target="/ppt/slides/slide3.xml" Id="R32698723bcab48c9" /><Relationship Type="http://schemas.openxmlformats.org/officeDocument/2006/relationships/slide" Target="/ppt/slides/slide4.xml" Id="R48e7911db625494b" /><Relationship Type="http://schemas.openxmlformats.org/officeDocument/2006/relationships/slide" Target="/ppt/slides/slide5.xml" Id="R6063adc66749415e" /><Relationship Type="http://schemas.openxmlformats.org/officeDocument/2006/relationships/slide" Target="/ppt/slides/slide6.xml" Id="Rda62db25bd1f4a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e708b8717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f7de3c1149d7" /><Relationship Type="http://schemas.openxmlformats.org/officeDocument/2006/relationships/theme" Target="/ppt/slideMasters/theme/theme1.xml" Id="R68b7a9f965cf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5f7de3c11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8a7b1413d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28c0e33645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4bf09b938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0c9a3c3a54e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9c115a260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3e8101a2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KNUTSMOEN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KNUTSMOEN EIENDOM ANS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5 945 388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5 960 881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Vidar Knutsmoen, Fetveien 270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998 379 342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KNUTSMOEN EIENDOM ANS</a:t>
            </a:r>
          </a:p>
        </p:txBody>
      </p:sp>
    </p:spTree>
  </p:cSld>
  <p:clrMapOvr>
    <a:masterClrMapping xmlns:a="http://schemas.openxmlformats.org/drawingml/2006/main"/>
  </p:clrMapOvr>
</p:sld>
</file>