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e2301a6b3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51f236a8b4aa5"/>
  </p:sldMasterIdLst>
  <p:sldIdLst>
    <p:sldId xmlns:r="http://schemas.openxmlformats.org/officeDocument/2006/relationships" id="256" r:id="R3e64b3ecc17b4695"/>
    <p:sldId xmlns:r="http://schemas.openxmlformats.org/officeDocument/2006/relationships" id="257" r:id="R43fc8b0e88bd4380"/>
    <p:sldId xmlns:r="http://schemas.openxmlformats.org/officeDocument/2006/relationships" id="258" r:id="Re9e6f16cf9e94c7f"/>
    <p:sldId xmlns:r="http://schemas.openxmlformats.org/officeDocument/2006/relationships" id="259" r:id="R7d5d57c990844424"/>
    <p:sldId xmlns:r="http://schemas.openxmlformats.org/officeDocument/2006/relationships" id="260" r:id="R6887cd3b618d44e1"/>
    <p:sldId xmlns:r="http://schemas.openxmlformats.org/officeDocument/2006/relationships" id="261" r:id="R75b85f6e84f8457d"/>
    <p:sldId xmlns:r="http://schemas.openxmlformats.org/officeDocument/2006/relationships" id="262" r:id="R2fdad8519dc8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51f236a8b4aa5" /><Relationship Type="http://schemas.openxmlformats.org/officeDocument/2006/relationships/slide" Target="/ppt/slides/slide1.xml" Id="R3e64b3ecc17b4695" /><Relationship Type="http://schemas.openxmlformats.org/officeDocument/2006/relationships/slide" Target="/ppt/slides/slide2.xml" Id="R43fc8b0e88bd4380" /><Relationship Type="http://schemas.openxmlformats.org/officeDocument/2006/relationships/slide" Target="/ppt/slides/slide3.xml" Id="Re9e6f16cf9e94c7f" /><Relationship Type="http://schemas.openxmlformats.org/officeDocument/2006/relationships/slide" Target="/ppt/slides/slide4.xml" Id="R7d5d57c990844424" /><Relationship Type="http://schemas.openxmlformats.org/officeDocument/2006/relationships/slide" Target="/ppt/slides/slide5.xml" Id="R6887cd3b618d44e1" /><Relationship Type="http://schemas.openxmlformats.org/officeDocument/2006/relationships/slide" Target="/ppt/slides/slide6.xml" Id="R75b85f6e84f8457d" /><Relationship Type="http://schemas.openxmlformats.org/officeDocument/2006/relationships/slide" Target="/ppt/slides/slide7.xml" Id="R2fdad8519dc8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693e3667f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64e05195349cc" /><Relationship Type="http://schemas.openxmlformats.org/officeDocument/2006/relationships/theme" Target="/ppt/slideMasters/theme/theme1.xml" Id="R1bdea3248aa5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64e051953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952b059d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2926a9e4c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cf296e208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abdc3224c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f96acd3b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5606e9f0a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d8299b30d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CAG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CAG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179 791 908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183 884 206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ROKNE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22E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arokne@gmail.com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998 385 385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