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e4508efab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a03604d814e19"/>
  </p:sldMasterIdLst>
  <p:sldIdLst>
    <p:sldId xmlns:r="http://schemas.openxmlformats.org/officeDocument/2006/relationships" id="256" r:id="Ra83cf06ad33e4d9d"/>
    <p:sldId xmlns:r="http://schemas.openxmlformats.org/officeDocument/2006/relationships" id="257" r:id="Rf79c92a976c5489f"/>
    <p:sldId xmlns:r="http://schemas.openxmlformats.org/officeDocument/2006/relationships" id="258" r:id="R42caa250570445df"/>
    <p:sldId xmlns:r="http://schemas.openxmlformats.org/officeDocument/2006/relationships" id="259" r:id="R34b17464eea74e07"/>
    <p:sldId xmlns:r="http://schemas.openxmlformats.org/officeDocument/2006/relationships" id="260" r:id="R1210f3f2d4434deb"/>
    <p:sldId xmlns:r="http://schemas.openxmlformats.org/officeDocument/2006/relationships" id="261" r:id="R339d508597ab4093"/>
    <p:sldId xmlns:r="http://schemas.openxmlformats.org/officeDocument/2006/relationships" id="262" r:id="Ra085440cec11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a03604d814e19" /><Relationship Type="http://schemas.openxmlformats.org/officeDocument/2006/relationships/slide" Target="/ppt/slides/slide1.xml" Id="Ra83cf06ad33e4d9d" /><Relationship Type="http://schemas.openxmlformats.org/officeDocument/2006/relationships/slide" Target="/ppt/slides/slide2.xml" Id="Rf79c92a976c5489f" /><Relationship Type="http://schemas.openxmlformats.org/officeDocument/2006/relationships/slide" Target="/ppt/slides/slide3.xml" Id="R42caa250570445df" /><Relationship Type="http://schemas.openxmlformats.org/officeDocument/2006/relationships/slide" Target="/ppt/slides/slide4.xml" Id="R34b17464eea74e07" /><Relationship Type="http://schemas.openxmlformats.org/officeDocument/2006/relationships/slide" Target="/ppt/slides/slide5.xml" Id="R1210f3f2d4434deb" /><Relationship Type="http://schemas.openxmlformats.org/officeDocument/2006/relationships/slide" Target="/ppt/slides/slide6.xml" Id="R339d508597ab4093" /><Relationship Type="http://schemas.openxmlformats.org/officeDocument/2006/relationships/slide" Target="/ppt/slides/slide7.xml" Id="Ra085440cec11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c321d8611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40930c5445db" /><Relationship Type="http://schemas.openxmlformats.org/officeDocument/2006/relationships/theme" Target="/ppt/slideMasters/theme/theme1.xml" Id="R20165e518adc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4b40930c54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70dc1958d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35aefbb344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3d0a8b802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3586b276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aabe6e114d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49e5bf51547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b5b8353f40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SAFARIGRUPPEN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SAFARIGRUPPEN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−8 196 625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6 530 183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164 223 627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388 994 653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DHF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SF-INVEST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arild@safari.no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998 406 404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SAFARIGRUPPEN AS</a:t>
            </a:r>
          </a:p>
        </p:txBody>
      </p:sp>
    </p:spTree>
  </p:cSld>
  <p:clrMapOvr>
    <a:masterClrMapping xmlns:a="http://schemas.openxmlformats.org/drawingml/2006/main"/>
  </p:clrMapOvr>
</p:sld>
</file>