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998a4bc9c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7fab7ee2849c2"/>
  </p:sldMasterIdLst>
  <p:sldIdLst>
    <p:sldId xmlns:r="http://schemas.openxmlformats.org/officeDocument/2006/relationships" id="256" r:id="R0391031def4547ea"/>
    <p:sldId xmlns:r="http://schemas.openxmlformats.org/officeDocument/2006/relationships" id="257" r:id="R74bd606c6e614651"/>
    <p:sldId xmlns:r="http://schemas.openxmlformats.org/officeDocument/2006/relationships" id="258" r:id="Rda09dc66249f4ae8"/>
    <p:sldId xmlns:r="http://schemas.openxmlformats.org/officeDocument/2006/relationships" id="259" r:id="R9348c38ea7634548"/>
    <p:sldId xmlns:r="http://schemas.openxmlformats.org/officeDocument/2006/relationships" id="260" r:id="R72264c5842644831"/>
    <p:sldId xmlns:r="http://schemas.openxmlformats.org/officeDocument/2006/relationships" id="261" r:id="Ra15db4ca1ef84500"/>
    <p:sldId xmlns:r="http://schemas.openxmlformats.org/officeDocument/2006/relationships" id="262" r:id="R1315e4c23e04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7fab7ee2849c2" /><Relationship Type="http://schemas.openxmlformats.org/officeDocument/2006/relationships/slide" Target="/ppt/slides/slide1.xml" Id="R0391031def4547ea" /><Relationship Type="http://schemas.openxmlformats.org/officeDocument/2006/relationships/slide" Target="/ppt/slides/slide2.xml" Id="R74bd606c6e614651" /><Relationship Type="http://schemas.openxmlformats.org/officeDocument/2006/relationships/slide" Target="/ppt/slides/slide3.xml" Id="Rda09dc66249f4ae8" /><Relationship Type="http://schemas.openxmlformats.org/officeDocument/2006/relationships/slide" Target="/ppt/slides/slide4.xml" Id="R9348c38ea7634548" /><Relationship Type="http://schemas.openxmlformats.org/officeDocument/2006/relationships/slide" Target="/ppt/slides/slide5.xml" Id="R72264c5842644831" /><Relationship Type="http://schemas.openxmlformats.org/officeDocument/2006/relationships/slide" Target="/ppt/slides/slide6.xml" Id="Ra15db4ca1ef84500" /><Relationship Type="http://schemas.openxmlformats.org/officeDocument/2006/relationships/slide" Target="/ppt/slides/slide7.xml" Id="R1315e4c23e04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3d86f2164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96e971cc54eb6" /><Relationship Type="http://schemas.openxmlformats.org/officeDocument/2006/relationships/theme" Target="/ppt/slideMasters/theme/theme1.xml" Id="R98701fd38cf8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96e971cc5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10e744f4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9dad0365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e7580a8d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23c81bea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af79523c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dd0bb559b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ba14de07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AKSELSEN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