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5448de83e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d56c4638e4c38"/>
  </p:sldMasterIdLst>
  <p:sldIdLst>
    <p:sldId xmlns:r="http://schemas.openxmlformats.org/officeDocument/2006/relationships" id="256" r:id="R23ebdb76f7324e1b"/>
    <p:sldId xmlns:r="http://schemas.openxmlformats.org/officeDocument/2006/relationships" id="257" r:id="R2840100cbdee4679"/>
    <p:sldId xmlns:r="http://schemas.openxmlformats.org/officeDocument/2006/relationships" id="258" r:id="R59eba1cc6b774d30"/>
    <p:sldId xmlns:r="http://schemas.openxmlformats.org/officeDocument/2006/relationships" id="259" r:id="R98df061f2d1a48e9"/>
    <p:sldId xmlns:r="http://schemas.openxmlformats.org/officeDocument/2006/relationships" id="260" r:id="R6378d03013e24615"/>
    <p:sldId xmlns:r="http://schemas.openxmlformats.org/officeDocument/2006/relationships" id="261" r:id="Re4943257afea476f"/>
    <p:sldId xmlns:r="http://schemas.openxmlformats.org/officeDocument/2006/relationships" id="262" r:id="R12f49621d1e5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d56c4638e4c38" /><Relationship Type="http://schemas.openxmlformats.org/officeDocument/2006/relationships/slide" Target="/ppt/slides/slide1.xml" Id="R23ebdb76f7324e1b" /><Relationship Type="http://schemas.openxmlformats.org/officeDocument/2006/relationships/slide" Target="/ppt/slides/slide2.xml" Id="R2840100cbdee4679" /><Relationship Type="http://schemas.openxmlformats.org/officeDocument/2006/relationships/slide" Target="/ppt/slides/slide3.xml" Id="R59eba1cc6b774d30" /><Relationship Type="http://schemas.openxmlformats.org/officeDocument/2006/relationships/slide" Target="/ppt/slides/slide4.xml" Id="R98df061f2d1a48e9" /><Relationship Type="http://schemas.openxmlformats.org/officeDocument/2006/relationships/slide" Target="/ppt/slides/slide5.xml" Id="R6378d03013e24615" /><Relationship Type="http://schemas.openxmlformats.org/officeDocument/2006/relationships/slide" Target="/ppt/slides/slide6.xml" Id="Re4943257afea476f" /><Relationship Type="http://schemas.openxmlformats.org/officeDocument/2006/relationships/slide" Target="/ppt/slides/slide7.xml" Id="R12f49621d1e5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b250f1be9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ddba851f42dc" /><Relationship Type="http://schemas.openxmlformats.org/officeDocument/2006/relationships/theme" Target="/ppt/slideMasters/theme/theme1.xml" Id="Rc1b36fe925d2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addba851f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2a2a7d67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d349d30f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e7ca67c6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282762ee9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8cad1663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75ecb536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4e1182cf1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PIATKOWSKI RENATA BEATA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CECILIE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Priorveien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08 05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