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9a3adc504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b499f6df74373"/>
  </p:sldMasterIdLst>
  <p:sldIdLst>
    <p:sldId xmlns:r="http://schemas.openxmlformats.org/officeDocument/2006/relationships" id="256" r:id="Rfb3ab65f4ce24f2d"/>
    <p:sldId xmlns:r="http://schemas.openxmlformats.org/officeDocument/2006/relationships" id="257" r:id="Rb470c460ee444ac3"/>
    <p:sldId xmlns:r="http://schemas.openxmlformats.org/officeDocument/2006/relationships" id="258" r:id="R1817c8f7a6c84c04"/>
    <p:sldId xmlns:r="http://schemas.openxmlformats.org/officeDocument/2006/relationships" id="259" r:id="R234a6495d71d4d3b"/>
    <p:sldId xmlns:r="http://schemas.openxmlformats.org/officeDocument/2006/relationships" id="260" r:id="Rb44c0a7757ce49f6"/>
    <p:sldId xmlns:r="http://schemas.openxmlformats.org/officeDocument/2006/relationships" id="261" r:id="R98dd226af0354813"/>
    <p:sldId xmlns:r="http://schemas.openxmlformats.org/officeDocument/2006/relationships" id="262" r:id="Rbb3390d445ed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b499f6df74373" /><Relationship Type="http://schemas.openxmlformats.org/officeDocument/2006/relationships/slide" Target="/ppt/slides/slide1.xml" Id="Rfb3ab65f4ce24f2d" /><Relationship Type="http://schemas.openxmlformats.org/officeDocument/2006/relationships/slide" Target="/ppt/slides/slide2.xml" Id="Rb470c460ee444ac3" /><Relationship Type="http://schemas.openxmlformats.org/officeDocument/2006/relationships/slide" Target="/ppt/slides/slide3.xml" Id="R1817c8f7a6c84c04" /><Relationship Type="http://schemas.openxmlformats.org/officeDocument/2006/relationships/slide" Target="/ppt/slides/slide4.xml" Id="R234a6495d71d4d3b" /><Relationship Type="http://schemas.openxmlformats.org/officeDocument/2006/relationships/slide" Target="/ppt/slides/slide5.xml" Id="Rb44c0a7757ce49f6" /><Relationship Type="http://schemas.openxmlformats.org/officeDocument/2006/relationships/slide" Target="/ppt/slides/slide6.xml" Id="R98dd226af0354813" /><Relationship Type="http://schemas.openxmlformats.org/officeDocument/2006/relationships/slide" Target="/ppt/slides/slide7.xml" Id="Rbb3390d445ed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27939741d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5f28220c94358" /><Relationship Type="http://schemas.openxmlformats.org/officeDocument/2006/relationships/theme" Target="/ppt/slideMasters/theme/theme1.xml" Id="R74acbeb7de00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5f28220c9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0c174b9dd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2814666d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f9f1d237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c62a2e86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cdc7f5ca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951c40dc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e5f43991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HÅKON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HANSSEN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5 480 086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HÅKON HANSSEN AS</a:t>
            </a:r>
          </a:p>
        </p:txBody>
      </p:sp>
    </p:spTree>
  </p:cSld>
  <p:clrMapOvr>
    <a:masterClrMapping xmlns:a="http://schemas.openxmlformats.org/drawingml/2006/main"/>
  </p:clrMapOvr>
</p:sld>
</file>