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8fefaa901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a63ee023741ed"/>
  </p:sldMasterIdLst>
  <p:sldIdLst>
    <p:sldId xmlns:r="http://schemas.openxmlformats.org/officeDocument/2006/relationships" id="256" r:id="R5a419d62ef5b4902"/>
    <p:sldId xmlns:r="http://schemas.openxmlformats.org/officeDocument/2006/relationships" id="257" r:id="R88c860d5e24f48b8"/>
    <p:sldId xmlns:r="http://schemas.openxmlformats.org/officeDocument/2006/relationships" id="258" r:id="R8a8a40fc8b674dad"/>
    <p:sldId xmlns:r="http://schemas.openxmlformats.org/officeDocument/2006/relationships" id="259" r:id="Rb02fe2fff74740ce"/>
    <p:sldId xmlns:r="http://schemas.openxmlformats.org/officeDocument/2006/relationships" id="260" r:id="Rf887b59c253e4b8b"/>
    <p:sldId xmlns:r="http://schemas.openxmlformats.org/officeDocument/2006/relationships" id="261" r:id="R3f108ccd3f1142c4"/>
    <p:sldId xmlns:r="http://schemas.openxmlformats.org/officeDocument/2006/relationships" id="262" r:id="R43924a49b29d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a63ee023741ed" /><Relationship Type="http://schemas.openxmlformats.org/officeDocument/2006/relationships/slide" Target="/ppt/slides/slide1.xml" Id="R5a419d62ef5b4902" /><Relationship Type="http://schemas.openxmlformats.org/officeDocument/2006/relationships/slide" Target="/ppt/slides/slide2.xml" Id="R88c860d5e24f48b8" /><Relationship Type="http://schemas.openxmlformats.org/officeDocument/2006/relationships/slide" Target="/ppt/slides/slide3.xml" Id="R8a8a40fc8b674dad" /><Relationship Type="http://schemas.openxmlformats.org/officeDocument/2006/relationships/slide" Target="/ppt/slides/slide4.xml" Id="Rb02fe2fff74740ce" /><Relationship Type="http://schemas.openxmlformats.org/officeDocument/2006/relationships/slide" Target="/ppt/slides/slide5.xml" Id="Rf887b59c253e4b8b" /><Relationship Type="http://schemas.openxmlformats.org/officeDocument/2006/relationships/slide" Target="/ppt/slides/slide6.xml" Id="R3f108ccd3f1142c4" /><Relationship Type="http://schemas.openxmlformats.org/officeDocument/2006/relationships/slide" Target="/ppt/slides/slide7.xml" Id="R43924a49b29d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fe24442b2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b00ba20a40d9" /><Relationship Type="http://schemas.openxmlformats.org/officeDocument/2006/relationships/theme" Target="/ppt/slideMasters/theme/theme1.xml" Id="R92b342dd1c9541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7b00ba20a40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b2d66c07f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a41cfe5e8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3d9068594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113eaf605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a3f014c214c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e934bce7e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3fa445333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41 217 221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41 232 051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