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995161da9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5996169834764"/>
  </p:sldMasterIdLst>
  <p:sldIdLst>
    <p:sldId xmlns:r="http://schemas.openxmlformats.org/officeDocument/2006/relationships" id="256" r:id="R16733872c9fa45d0"/>
    <p:sldId xmlns:r="http://schemas.openxmlformats.org/officeDocument/2006/relationships" id="257" r:id="Re90b0060d818442d"/>
    <p:sldId xmlns:r="http://schemas.openxmlformats.org/officeDocument/2006/relationships" id="258" r:id="Rdf20b564e91949ba"/>
    <p:sldId xmlns:r="http://schemas.openxmlformats.org/officeDocument/2006/relationships" id="259" r:id="R03e9c56098fb4c04"/>
    <p:sldId xmlns:r="http://schemas.openxmlformats.org/officeDocument/2006/relationships" id="260" r:id="Rf40e1ed4b5c34b2c"/>
    <p:sldId xmlns:r="http://schemas.openxmlformats.org/officeDocument/2006/relationships" id="261" r:id="R1181204a64a140dd"/>
    <p:sldId xmlns:r="http://schemas.openxmlformats.org/officeDocument/2006/relationships" id="262" r:id="R6e10e35ce581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5996169834764" /><Relationship Type="http://schemas.openxmlformats.org/officeDocument/2006/relationships/slide" Target="/ppt/slides/slide1.xml" Id="R16733872c9fa45d0" /><Relationship Type="http://schemas.openxmlformats.org/officeDocument/2006/relationships/slide" Target="/ppt/slides/slide2.xml" Id="Re90b0060d818442d" /><Relationship Type="http://schemas.openxmlformats.org/officeDocument/2006/relationships/slide" Target="/ppt/slides/slide3.xml" Id="Rdf20b564e91949ba" /><Relationship Type="http://schemas.openxmlformats.org/officeDocument/2006/relationships/slide" Target="/ppt/slides/slide4.xml" Id="R03e9c56098fb4c04" /><Relationship Type="http://schemas.openxmlformats.org/officeDocument/2006/relationships/slide" Target="/ppt/slides/slide5.xml" Id="Rf40e1ed4b5c34b2c" /><Relationship Type="http://schemas.openxmlformats.org/officeDocument/2006/relationships/slide" Target="/ppt/slides/slide6.xml" Id="R1181204a64a140dd" /><Relationship Type="http://schemas.openxmlformats.org/officeDocument/2006/relationships/slide" Target="/ppt/slides/slide7.xml" Id="R6e10e35ce581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4a750a9d1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979ce6e743e2" /><Relationship Type="http://schemas.openxmlformats.org/officeDocument/2006/relationships/theme" Target="/ppt/slideMasters/theme/theme1.xml" Id="R42c363dbe8a7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1979ce6e7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93f44790c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d5cb2ca8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d9d60adc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d16ff025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b487e9be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7d3e8718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8f3c5af0b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FORSETH TRUCKSERVICE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FORSETH TRUCKSERVICE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FORSETH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Sørbygda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magne.forseth@gauldalen.no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998 533 872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