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888ef5c4a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3e4d8289c04975"/>
  </p:sldMasterIdLst>
  <p:sldIdLst>
    <p:sldId xmlns:r="http://schemas.openxmlformats.org/officeDocument/2006/relationships" id="256" r:id="Rca2506f9c03c4a38"/>
    <p:sldId xmlns:r="http://schemas.openxmlformats.org/officeDocument/2006/relationships" id="257" r:id="Rf5ca9b5cdb8146e6"/>
    <p:sldId xmlns:r="http://schemas.openxmlformats.org/officeDocument/2006/relationships" id="258" r:id="R92bb29ebe9564d67"/>
    <p:sldId xmlns:r="http://schemas.openxmlformats.org/officeDocument/2006/relationships" id="259" r:id="Rd0133f3e9fb84df7"/>
    <p:sldId xmlns:r="http://schemas.openxmlformats.org/officeDocument/2006/relationships" id="260" r:id="R308a40ad35dc4420"/>
    <p:sldId xmlns:r="http://schemas.openxmlformats.org/officeDocument/2006/relationships" id="261" r:id="R2917b3b9f17141cd"/>
    <p:sldId xmlns:r="http://schemas.openxmlformats.org/officeDocument/2006/relationships" id="262" r:id="Rc1239aa3595346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e4d8289c04975" /><Relationship Type="http://schemas.openxmlformats.org/officeDocument/2006/relationships/slide" Target="/ppt/slides/slide1.xml" Id="Rca2506f9c03c4a38" /><Relationship Type="http://schemas.openxmlformats.org/officeDocument/2006/relationships/slide" Target="/ppt/slides/slide2.xml" Id="Rf5ca9b5cdb8146e6" /><Relationship Type="http://schemas.openxmlformats.org/officeDocument/2006/relationships/slide" Target="/ppt/slides/slide3.xml" Id="R92bb29ebe9564d67" /><Relationship Type="http://schemas.openxmlformats.org/officeDocument/2006/relationships/slide" Target="/ppt/slides/slide4.xml" Id="Rd0133f3e9fb84df7" /><Relationship Type="http://schemas.openxmlformats.org/officeDocument/2006/relationships/slide" Target="/ppt/slides/slide5.xml" Id="R308a40ad35dc4420" /><Relationship Type="http://schemas.openxmlformats.org/officeDocument/2006/relationships/slide" Target="/ppt/slides/slide6.xml" Id="R2917b3b9f17141cd" /><Relationship Type="http://schemas.openxmlformats.org/officeDocument/2006/relationships/slide" Target="/ppt/slides/slide7.xml" Id="Rc1239aa3595346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fbaba63c446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5a8b436dc4766" /><Relationship Type="http://schemas.openxmlformats.org/officeDocument/2006/relationships/theme" Target="/ppt/slideMasters/theme/theme1.xml" Id="Rcdb48d70c75a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5a8b436dc47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270f7001a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0bdb8be5046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fe22643d5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c41da974a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b59f50edb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d212952d5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d47d766ba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497 428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1 338 865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 KRISTIANSEN KAUPANG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VERONIKA KRISTIANSEN KAUPANG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83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kyrre@grenlandregnskap.no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998 537 045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REGNSKAP AS</a:t>
            </a:r>
          </a:p>
        </p:txBody>
      </p:sp>
    </p:spTree>
  </p:cSld>
  <p:clrMapOvr>
    <a:masterClrMapping xmlns:a="http://schemas.openxmlformats.org/drawingml/2006/main"/>
  </p:clrMapOvr>
</p:sld>
</file>