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27642202a04a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8a0355c62e4e78"/>
  </p:sldMasterIdLst>
  <p:sldIdLst>
    <p:sldId xmlns:r="http://schemas.openxmlformats.org/officeDocument/2006/relationships" id="256" r:id="R43c53b49bd22466f"/>
    <p:sldId xmlns:r="http://schemas.openxmlformats.org/officeDocument/2006/relationships" id="257" r:id="R7e50346708a74827"/>
    <p:sldId xmlns:r="http://schemas.openxmlformats.org/officeDocument/2006/relationships" id="258" r:id="R9732255cc4d347c0"/>
    <p:sldId xmlns:r="http://schemas.openxmlformats.org/officeDocument/2006/relationships" id="259" r:id="R6fba0a339b8e43f1"/>
    <p:sldId xmlns:r="http://schemas.openxmlformats.org/officeDocument/2006/relationships" id="260" r:id="Rc65488cc59374e6a"/>
    <p:sldId xmlns:r="http://schemas.openxmlformats.org/officeDocument/2006/relationships" id="261" r:id="R22fb5a52fe2040a3"/>
    <p:sldId xmlns:r="http://schemas.openxmlformats.org/officeDocument/2006/relationships" id="262" r:id="R7b378b8ae2b344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8a0355c62e4e78" /><Relationship Type="http://schemas.openxmlformats.org/officeDocument/2006/relationships/slide" Target="/ppt/slides/slide1.xml" Id="R43c53b49bd22466f" /><Relationship Type="http://schemas.openxmlformats.org/officeDocument/2006/relationships/slide" Target="/ppt/slides/slide2.xml" Id="R7e50346708a74827" /><Relationship Type="http://schemas.openxmlformats.org/officeDocument/2006/relationships/slide" Target="/ppt/slides/slide3.xml" Id="R9732255cc4d347c0" /><Relationship Type="http://schemas.openxmlformats.org/officeDocument/2006/relationships/slide" Target="/ppt/slides/slide4.xml" Id="R6fba0a339b8e43f1" /><Relationship Type="http://schemas.openxmlformats.org/officeDocument/2006/relationships/slide" Target="/ppt/slides/slide5.xml" Id="Rc65488cc59374e6a" /><Relationship Type="http://schemas.openxmlformats.org/officeDocument/2006/relationships/slide" Target="/ppt/slides/slide6.xml" Id="R22fb5a52fe2040a3" /><Relationship Type="http://schemas.openxmlformats.org/officeDocument/2006/relationships/slide" Target="/ppt/slides/slide7.xml" Id="R7b378b8ae2b344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c80474f40147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c65e44a0c481a" /><Relationship Type="http://schemas.openxmlformats.org/officeDocument/2006/relationships/theme" Target="/ppt/slideMasters/theme/theme1.xml" Id="R9761238a182349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ac65e44a0c48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011d69aaf47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6bd758f6245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094bd30e447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cd5291e8c45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798a69da148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bf27ed66543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87b1b144345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 SKOGSTRANSPORT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SKOGSTRANSPORT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 SKOGSTRANSPORT AS ble etablert [år] og holder til i Braskereidfoss.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SKOGSTRANSPORT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SKOGSTRANSPORT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SKOGSTRANSPORT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3 660 813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810 112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687 016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4 113 076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4 570 889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SKOGSTRANSPORT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VERMUNDSBERGET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SKOGSTRANSPORT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2435 Braskereidfoss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998 542 820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SKOGSTRANSPORT AS</a:t>
            </a:r>
          </a:p>
        </p:txBody>
      </p:sp>
    </p:spTree>
  </p:cSld>
  <p:clrMapOvr>
    <a:masterClrMapping xmlns:a="http://schemas.openxmlformats.org/drawingml/2006/main"/>
  </p:clrMapOvr>
</p:sld>
</file>