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8504740df74c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5e58a6d0ac45c4"/>
  </p:sldMasterIdLst>
  <p:sldIdLst>
    <p:sldId xmlns:r="http://schemas.openxmlformats.org/officeDocument/2006/relationships" id="256" r:id="R9edc0bd528584925"/>
    <p:sldId xmlns:r="http://schemas.openxmlformats.org/officeDocument/2006/relationships" id="257" r:id="R87e99c993e214967"/>
    <p:sldId xmlns:r="http://schemas.openxmlformats.org/officeDocument/2006/relationships" id="258" r:id="R102f59017467475f"/>
    <p:sldId xmlns:r="http://schemas.openxmlformats.org/officeDocument/2006/relationships" id="259" r:id="R65d7fad8e1c94509"/>
    <p:sldId xmlns:r="http://schemas.openxmlformats.org/officeDocument/2006/relationships" id="260" r:id="Raf695a8216b6433c"/>
    <p:sldId xmlns:r="http://schemas.openxmlformats.org/officeDocument/2006/relationships" id="261" r:id="Rf8ff3ec3045b4434"/>
    <p:sldId xmlns:r="http://schemas.openxmlformats.org/officeDocument/2006/relationships" id="262" r:id="Rbf798ea95ffb4d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5e58a6d0ac45c4" /><Relationship Type="http://schemas.openxmlformats.org/officeDocument/2006/relationships/slide" Target="/ppt/slides/slide1.xml" Id="R9edc0bd528584925" /><Relationship Type="http://schemas.openxmlformats.org/officeDocument/2006/relationships/slide" Target="/ppt/slides/slide2.xml" Id="R87e99c993e214967" /><Relationship Type="http://schemas.openxmlformats.org/officeDocument/2006/relationships/slide" Target="/ppt/slides/slide3.xml" Id="R102f59017467475f" /><Relationship Type="http://schemas.openxmlformats.org/officeDocument/2006/relationships/slide" Target="/ppt/slides/slide4.xml" Id="R65d7fad8e1c94509" /><Relationship Type="http://schemas.openxmlformats.org/officeDocument/2006/relationships/slide" Target="/ppt/slides/slide5.xml" Id="Raf695a8216b6433c" /><Relationship Type="http://schemas.openxmlformats.org/officeDocument/2006/relationships/slide" Target="/ppt/slides/slide6.xml" Id="Rf8ff3ec3045b4434" /><Relationship Type="http://schemas.openxmlformats.org/officeDocument/2006/relationships/slide" Target="/ppt/slides/slide7.xml" Id="Rbf798ea95ffb4d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19002294fb40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155736253f4ce2" /><Relationship Type="http://schemas.openxmlformats.org/officeDocument/2006/relationships/theme" Target="/ppt/slideMasters/theme/theme1.xml" Id="Raaa0412e685c48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155736253f4c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838764a8748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9af9796ab845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815eb3434e4c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7b7d2ad39e46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e1b1de691348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40f7f26f244f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b957d238b44f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IFRONT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IFRONT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IFRONT ØKONOMI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IFRONT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IFRONT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IFRONT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9 915 510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562 282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451 065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1 526 447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4 155 722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IFRONT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 ELI HARSJØEN NERVIK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SØLVI ÅS KROGSÆTER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TONE ÅS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IFRONT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Elvarheimgata 10B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2408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solvi@aas-regnskap.no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998 547 334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IFRONT ØKONOMI AS</a:t>
            </a:r>
          </a:p>
        </p:txBody>
      </p:sp>
    </p:spTree>
  </p:cSld>
  <p:clrMapOvr>
    <a:masterClrMapping xmlns:a="http://schemas.openxmlformats.org/drawingml/2006/main"/>
  </p:clrMapOvr>
</p:sld>
</file>