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dae578efb14da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906de04ec1456e"/>
  </p:sldMasterIdLst>
  <p:sldIdLst>
    <p:sldId xmlns:r="http://schemas.openxmlformats.org/officeDocument/2006/relationships" id="256" r:id="R6b491fca4c2d4b54"/>
    <p:sldId xmlns:r="http://schemas.openxmlformats.org/officeDocument/2006/relationships" id="257" r:id="R118bf948071342b5"/>
    <p:sldId xmlns:r="http://schemas.openxmlformats.org/officeDocument/2006/relationships" id="258" r:id="Rbbb85d5080714cfe"/>
    <p:sldId xmlns:r="http://schemas.openxmlformats.org/officeDocument/2006/relationships" id="259" r:id="R433592855804452f"/>
    <p:sldId xmlns:r="http://schemas.openxmlformats.org/officeDocument/2006/relationships" id="260" r:id="R033c6205ecd74afb"/>
    <p:sldId xmlns:r="http://schemas.openxmlformats.org/officeDocument/2006/relationships" id="261" r:id="R1fb5c77022a74d34"/>
    <p:sldId xmlns:r="http://schemas.openxmlformats.org/officeDocument/2006/relationships" id="262" r:id="R70f857e40d8c49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06de04ec1456e" /><Relationship Type="http://schemas.openxmlformats.org/officeDocument/2006/relationships/slide" Target="/ppt/slides/slide1.xml" Id="R6b491fca4c2d4b54" /><Relationship Type="http://schemas.openxmlformats.org/officeDocument/2006/relationships/slide" Target="/ppt/slides/slide2.xml" Id="R118bf948071342b5" /><Relationship Type="http://schemas.openxmlformats.org/officeDocument/2006/relationships/slide" Target="/ppt/slides/slide3.xml" Id="Rbbb85d5080714cfe" /><Relationship Type="http://schemas.openxmlformats.org/officeDocument/2006/relationships/slide" Target="/ppt/slides/slide4.xml" Id="R433592855804452f" /><Relationship Type="http://schemas.openxmlformats.org/officeDocument/2006/relationships/slide" Target="/ppt/slides/slide5.xml" Id="R033c6205ecd74afb" /><Relationship Type="http://schemas.openxmlformats.org/officeDocument/2006/relationships/slide" Target="/ppt/slides/slide6.xml" Id="R1fb5c77022a74d34" /><Relationship Type="http://schemas.openxmlformats.org/officeDocument/2006/relationships/slide" Target="/ppt/slides/slide7.xml" Id="R70f857e40d8c49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d633e1d3e42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af09d21d74a7e" /><Relationship Type="http://schemas.openxmlformats.org/officeDocument/2006/relationships/theme" Target="/ppt/slideMasters/theme/theme1.xml" Id="Rb2db7cebc6da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d1af09d21d7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8ca2795e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4a6528e2743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ea89d0e714e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250452f354d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6079f007342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6c504c39b45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d444fe9e5f47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EUREKA REGNSKAP OG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EUREKA REGNSKAP OG RÅDGIVNING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2 841 773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1 307 685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838 834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457 105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1 448 683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SØVOLD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Innværfjorden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998 552 869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EUREKA REGNSKAP OG RÅDGIVNING AS</a:t>
            </a:r>
          </a:p>
        </p:txBody>
      </p:sp>
    </p:spTree>
  </p:cSld>
  <p:clrMapOvr>
    <a:masterClrMapping xmlns:a="http://schemas.openxmlformats.org/drawingml/2006/main"/>
  </p:clrMapOvr>
</p:sld>
</file>