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d3a6e841b2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aa79ca8b44749"/>
  </p:sldMasterIdLst>
  <p:sldIdLst>
    <p:sldId xmlns:r="http://schemas.openxmlformats.org/officeDocument/2006/relationships" id="256" r:id="Refaa790b10a4403b"/>
    <p:sldId xmlns:r="http://schemas.openxmlformats.org/officeDocument/2006/relationships" id="257" r:id="R4de09bec5db1410d"/>
    <p:sldId xmlns:r="http://schemas.openxmlformats.org/officeDocument/2006/relationships" id="258" r:id="Rb9ec7712d6544e09"/>
    <p:sldId xmlns:r="http://schemas.openxmlformats.org/officeDocument/2006/relationships" id="259" r:id="R90773848b30b4aaf"/>
    <p:sldId xmlns:r="http://schemas.openxmlformats.org/officeDocument/2006/relationships" id="260" r:id="R77d85ab20d0040d1"/>
    <p:sldId xmlns:r="http://schemas.openxmlformats.org/officeDocument/2006/relationships" id="261" r:id="R046bae3068814cc8"/>
    <p:sldId xmlns:r="http://schemas.openxmlformats.org/officeDocument/2006/relationships" id="262" r:id="Rf517fcb2ffb2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aa79ca8b44749" /><Relationship Type="http://schemas.openxmlformats.org/officeDocument/2006/relationships/slide" Target="/ppt/slides/slide1.xml" Id="Refaa790b10a4403b" /><Relationship Type="http://schemas.openxmlformats.org/officeDocument/2006/relationships/slide" Target="/ppt/slides/slide2.xml" Id="R4de09bec5db1410d" /><Relationship Type="http://schemas.openxmlformats.org/officeDocument/2006/relationships/slide" Target="/ppt/slides/slide3.xml" Id="Rb9ec7712d6544e09" /><Relationship Type="http://schemas.openxmlformats.org/officeDocument/2006/relationships/slide" Target="/ppt/slides/slide4.xml" Id="R90773848b30b4aaf" /><Relationship Type="http://schemas.openxmlformats.org/officeDocument/2006/relationships/slide" Target="/ppt/slides/slide5.xml" Id="R77d85ab20d0040d1" /><Relationship Type="http://schemas.openxmlformats.org/officeDocument/2006/relationships/slide" Target="/ppt/slides/slide6.xml" Id="R046bae3068814cc8" /><Relationship Type="http://schemas.openxmlformats.org/officeDocument/2006/relationships/slide" Target="/ppt/slides/slide7.xml" Id="Rf517fcb2ffb2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1c4e6ce8c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3a0694e01410a" /><Relationship Type="http://schemas.openxmlformats.org/officeDocument/2006/relationships/theme" Target="/ppt/slideMasters/theme/theme1.xml" Id="R756104fb9424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3a0694e01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c561515fc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9d02010bf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bc0d63863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3a3ef4674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9a6416b9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67596afca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9312520b0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JOHAN 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andalsnes@rg.no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