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798c5eecef45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82627d192d41e9"/>
  </p:sldMasterIdLst>
  <p:sldIdLst>
    <p:sldId xmlns:r="http://schemas.openxmlformats.org/officeDocument/2006/relationships" id="256" r:id="R9a8d2cf1939a4a0d"/>
    <p:sldId xmlns:r="http://schemas.openxmlformats.org/officeDocument/2006/relationships" id="257" r:id="R622308d516d4499d"/>
    <p:sldId xmlns:r="http://schemas.openxmlformats.org/officeDocument/2006/relationships" id="258" r:id="R5f00bc245d6f407a"/>
    <p:sldId xmlns:r="http://schemas.openxmlformats.org/officeDocument/2006/relationships" id="259" r:id="R40abc1b4fb9241d6"/>
    <p:sldId xmlns:r="http://schemas.openxmlformats.org/officeDocument/2006/relationships" id="260" r:id="R0d42be6d54de476c"/>
    <p:sldId xmlns:r="http://schemas.openxmlformats.org/officeDocument/2006/relationships" id="261" r:id="Rb6278d1948e44d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82627d192d41e9" /><Relationship Type="http://schemas.openxmlformats.org/officeDocument/2006/relationships/slide" Target="/ppt/slides/slide1.xml" Id="R9a8d2cf1939a4a0d" /><Relationship Type="http://schemas.openxmlformats.org/officeDocument/2006/relationships/slide" Target="/ppt/slides/slide2.xml" Id="R622308d516d4499d" /><Relationship Type="http://schemas.openxmlformats.org/officeDocument/2006/relationships/slide" Target="/ppt/slides/slide3.xml" Id="R5f00bc245d6f407a" /><Relationship Type="http://schemas.openxmlformats.org/officeDocument/2006/relationships/slide" Target="/ppt/slides/slide4.xml" Id="R40abc1b4fb9241d6" /><Relationship Type="http://schemas.openxmlformats.org/officeDocument/2006/relationships/slide" Target="/ppt/slides/slide5.xml" Id="R0d42be6d54de476c" /><Relationship Type="http://schemas.openxmlformats.org/officeDocument/2006/relationships/slide" Target="/ppt/slides/slide6.xml" Id="Rb6278d1948e44d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ff227c7c9445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c7190e573432f" /><Relationship Type="http://schemas.openxmlformats.org/officeDocument/2006/relationships/theme" Target="/ppt/slideMasters/theme/theme1.xml" Id="R70a8fc4942724f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3c7190e57343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a7943ed6c4b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18abbb08340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7c3ac31234a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e407c4ef847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786ab5d8148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3ba34fcbd42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HOLMS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998 600 863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HOLMS UTVIKLING AS</a:t>
            </a:r>
          </a:p>
        </p:txBody>
      </p:sp>
    </p:spTree>
  </p:cSld>
  <p:clrMapOvr>
    <a:masterClrMapping xmlns:a="http://schemas.openxmlformats.org/drawingml/2006/main"/>
  </p:clrMapOvr>
</p:sld>
</file>