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6b7fcf724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373fcdaf54dcd"/>
  </p:sldMasterIdLst>
  <p:sldIdLst>
    <p:sldId xmlns:r="http://schemas.openxmlformats.org/officeDocument/2006/relationships" id="256" r:id="R5bc7123dc72243b6"/>
    <p:sldId xmlns:r="http://schemas.openxmlformats.org/officeDocument/2006/relationships" id="257" r:id="R52f3c557603c46a7"/>
    <p:sldId xmlns:r="http://schemas.openxmlformats.org/officeDocument/2006/relationships" id="258" r:id="Re580624409f1453f"/>
    <p:sldId xmlns:r="http://schemas.openxmlformats.org/officeDocument/2006/relationships" id="259" r:id="R6b9a39d2820c4b87"/>
    <p:sldId xmlns:r="http://schemas.openxmlformats.org/officeDocument/2006/relationships" id="260" r:id="R34371bab38b146d0"/>
    <p:sldId xmlns:r="http://schemas.openxmlformats.org/officeDocument/2006/relationships" id="261" r:id="Ra6990de642914882"/>
    <p:sldId xmlns:r="http://schemas.openxmlformats.org/officeDocument/2006/relationships" id="262" r:id="Ra8bc36d06250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373fcdaf54dcd" /><Relationship Type="http://schemas.openxmlformats.org/officeDocument/2006/relationships/slide" Target="/ppt/slides/slide1.xml" Id="R5bc7123dc72243b6" /><Relationship Type="http://schemas.openxmlformats.org/officeDocument/2006/relationships/slide" Target="/ppt/slides/slide2.xml" Id="R52f3c557603c46a7" /><Relationship Type="http://schemas.openxmlformats.org/officeDocument/2006/relationships/slide" Target="/ppt/slides/slide3.xml" Id="Re580624409f1453f" /><Relationship Type="http://schemas.openxmlformats.org/officeDocument/2006/relationships/slide" Target="/ppt/slides/slide4.xml" Id="R6b9a39d2820c4b87" /><Relationship Type="http://schemas.openxmlformats.org/officeDocument/2006/relationships/slide" Target="/ppt/slides/slide5.xml" Id="R34371bab38b146d0" /><Relationship Type="http://schemas.openxmlformats.org/officeDocument/2006/relationships/slide" Target="/ppt/slides/slide6.xml" Id="Ra6990de642914882" /><Relationship Type="http://schemas.openxmlformats.org/officeDocument/2006/relationships/slide" Target="/ppt/slides/slide7.xml" Id="Ra8bc36d06250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c1eac53bc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01f8730d476d" /><Relationship Type="http://schemas.openxmlformats.org/officeDocument/2006/relationships/theme" Target="/ppt/slideMasters/theme/theme1.xml" Id="R1522a95add01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301f8730d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686c948e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04bff228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a13d1830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df92400c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7a98379b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a3eaf9cd8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d46a8fec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 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82 089 291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