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b0175afe6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767effa1c45e2"/>
  </p:sldMasterIdLst>
  <p:sldIdLst>
    <p:sldId xmlns:r="http://schemas.openxmlformats.org/officeDocument/2006/relationships" id="256" r:id="Re3182cf7018b49dc"/>
    <p:sldId xmlns:r="http://schemas.openxmlformats.org/officeDocument/2006/relationships" id="257" r:id="R04d4f903131f4971"/>
    <p:sldId xmlns:r="http://schemas.openxmlformats.org/officeDocument/2006/relationships" id="258" r:id="Rfd32729969944a67"/>
    <p:sldId xmlns:r="http://schemas.openxmlformats.org/officeDocument/2006/relationships" id="259" r:id="Rc41a1f9f2b894593"/>
    <p:sldId xmlns:r="http://schemas.openxmlformats.org/officeDocument/2006/relationships" id="260" r:id="R732f42d8764946d8"/>
    <p:sldId xmlns:r="http://schemas.openxmlformats.org/officeDocument/2006/relationships" id="261" r:id="Rab31529419f8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767effa1c45e2" /><Relationship Type="http://schemas.openxmlformats.org/officeDocument/2006/relationships/slide" Target="/ppt/slides/slide1.xml" Id="Re3182cf7018b49dc" /><Relationship Type="http://schemas.openxmlformats.org/officeDocument/2006/relationships/slide" Target="/ppt/slides/slide2.xml" Id="R04d4f903131f4971" /><Relationship Type="http://schemas.openxmlformats.org/officeDocument/2006/relationships/slide" Target="/ppt/slides/slide3.xml" Id="Rfd32729969944a67" /><Relationship Type="http://schemas.openxmlformats.org/officeDocument/2006/relationships/slide" Target="/ppt/slides/slide4.xml" Id="Rc41a1f9f2b894593" /><Relationship Type="http://schemas.openxmlformats.org/officeDocument/2006/relationships/slide" Target="/ppt/slides/slide5.xml" Id="R732f42d8764946d8" /><Relationship Type="http://schemas.openxmlformats.org/officeDocument/2006/relationships/slide" Target="/ppt/slides/slide6.xml" Id="Rab31529419f8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9ba673081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0d5aff6344f7" /><Relationship Type="http://schemas.openxmlformats.org/officeDocument/2006/relationships/theme" Target="/ppt/slideMasters/theme/theme1.xml" Id="R3a46cd7eb34a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40d5aff63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3ff03797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67f075e0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a20c11abe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adbb5b85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9ef355df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a01c7df3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