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6481b817684f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3cf20981d24b08"/>
  </p:sldMasterIdLst>
  <p:sldIdLst>
    <p:sldId xmlns:r="http://schemas.openxmlformats.org/officeDocument/2006/relationships" id="256" r:id="R164fb8b20d7748d9"/>
    <p:sldId xmlns:r="http://schemas.openxmlformats.org/officeDocument/2006/relationships" id="257" r:id="R16ecb8f5249941a0"/>
    <p:sldId xmlns:r="http://schemas.openxmlformats.org/officeDocument/2006/relationships" id="258" r:id="R2a956c918d284def"/>
    <p:sldId xmlns:r="http://schemas.openxmlformats.org/officeDocument/2006/relationships" id="259" r:id="R630cdde421f14026"/>
    <p:sldId xmlns:r="http://schemas.openxmlformats.org/officeDocument/2006/relationships" id="260" r:id="Rd719ab540f294ef0"/>
    <p:sldId xmlns:r="http://schemas.openxmlformats.org/officeDocument/2006/relationships" id="261" r:id="R02fee90f2fec4411"/>
    <p:sldId xmlns:r="http://schemas.openxmlformats.org/officeDocument/2006/relationships" id="262" r:id="R804804d4489e49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cf20981d24b08" /><Relationship Type="http://schemas.openxmlformats.org/officeDocument/2006/relationships/slide" Target="/ppt/slides/slide1.xml" Id="R164fb8b20d7748d9" /><Relationship Type="http://schemas.openxmlformats.org/officeDocument/2006/relationships/slide" Target="/ppt/slides/slide2.xml" Id="R16ecb8f5249941a0" /><Relationship Type="http://schemas.openxmlformats.org/officeDocument/2006/relationships/slide" Target="/ppt/slides/slide3.xml" Id="R2a956c918d284def" /><Relationship Type="http://schemas.openxmlformats.org/officeDocument/2006/relationships/slide" Target="/ppt/slides/slide4.xml" Id="R630cdde421f14026" /><Relationship Type="http://schemas.openxmlformats.org/officeDocument/2006/relationships/slide" Target="/ppt/slides/slide5.xml" Id="Rd719ab540f294ef0" /><Relationship Type="http://schemas.openxmlformats.org/officeDocument/2006/relationships/slide" Target="/ppt/slides/slide6.xml" Id="R02fee90f2fec4411" /><Relationship Type="http://schemas.openxmlformats.org/officeDocument/2006/relationships/slide" Target="/ppt/slides/slide7.xml" Id="R804804d4489e49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d0e933aa9042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21604f89d4191" /><Relationship Type="http://schemas.openxmlformats.org/officeDocument/2006/relationships/theme" Target="/ppt/slideMasters/theme/theme1.xml" Id="R722f01c7e0f548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921604f89d41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632a6212049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09046d03349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9ddeb533a4c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d0f28425f41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cee0845d147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ea28844024f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6277e0d9b4d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WM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WM EIGEDOM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367 985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2 251 515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4 002 099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BÆKKEN BJARNE GUTTORM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93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998 600 944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WM EIGEDOM AS</a:t>
            </a:r>
          </a:p>
        </p:txBody>
      </p:sp>
    </p:spTree>
  </p:cSld>
  <p:clrMapOvr>
    <a:masterClrMapping xmlns:a="http://schemas.openxmlformats.org/drawingml/2006/main"/>
  </p:clrMapOvr>
</p:sld>
</file>