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d30f0b262d3425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324e19f969c4108"/>
  </p:sldMasterIdLst>
  <p:sldIdLst>
    <p:sldId xmlns:r="http://schemas.openxmlformats.org/officeDocument/2006/relationships" id="256" r:id="Refc944d96ff54255"/>
    <p:sldId xmlns:r="http://schemas.openxmlformats.org/officeDocument/2006/relationships" id="257" r:id="Rb4415a9ff0f247bd"/>
    <p:sldId xmlns:r="http://schemas.openxmlformats.org/officeDocument/2006/relationships" id="258" r:id="Rb58e59bf66044ec8"/>
    <p:sldId xmlns:r="http://schemas.openxmlformats.org/officeDocument/2006/relationships" id="259" r:id="R60e2a5fa1dab48fb"/>
    <p:sldId xmlns:r="http://schemas.openxmlformats.org/officeDocument/2006/relationships" id="260" r:id="Rbf2cdbc293294d7b"/>
    <p:sldId xmlns:r="http://schemas.openxmlformats.org/officeDocument/2006/relationships" id="261" r:id="R9d3440c1c9f043b4"/>
    <p:sldId xmlns:r="http://schemas.openxmlformats.org/officeDocument/2006/relationships" id="262" r:id="Re199a6877d344ef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24e19f969c4108" /><Relationship Type="http://schemas.openxmlformats.org/officeDocument/2006/relationships/slide" Target="/ppt/slides/slide1.xml" Id="Refc944d96ff54255" /><Relationship Type="http://schemas.openxmlformats.org/officeDocument/2006/relationships/slide" Target="/ppt/slides/slide2.xml" Id="Rb4415a9ff0f247bd" /><Relationship Type="http://schemas.openxmlformats.org/officeDocument/2006/relationships/slide" Target="/ppt/slides/slide3.xml" Id="Rb58e59bf66044ec8" /><Relationship Type="http://schemas.openxmlformats.org/officeDocument/2006/relationships/slide" Target="/ppt/slides/slide4.xml" Id="R60e2a5fa1dab48fb" /><Relationship Type="http://schemas.openxmlformats.org/officeDocument/2006/relationships/slide" Target="/ppt/slides/slide5.xml" Id="Rbf2cdbc293294d7b" /><Relationship Type="http://schemas.openxmlformats.org/officeDocument/2006/relationships/slide" Target="/ppt/slides/slide6.xml" Id="R9d3440c1c9f043b4" /><Relationship Type="http://schemas.openxmlformats.org/officeDocument/2006/relationships/slide" Target="/ppt/slides/slide7.xml" Id="Re199a6877d344ef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3498dee78747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a66a119cc74a8c" /><Relationship Type="http://schemas.openxmlformats.org/officeDocument/2006/relationships/theme" Target="/ppt/slideMasters/theme/theme1.xml" Id="R17999dfba86e4e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a66a119cc74a8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7fd019e48847c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343f4729b149c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8acac70c56426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0fcb9aced54f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bf104d313a4cc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f1d648cb684a5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b9eeec9c0f4d2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OVATA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OVATA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OVATA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OVATA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OVATA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OVATA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−16 882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249 286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3 868 686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3 877 876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OVATA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EIVIND JØRUNDLAND  –  90,7 %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OVATA INVEST AS  –  9,3 %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OVATA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Bestumåsen 1F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998 602 971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OVATA INVEST AS</a:t>
            </a:r>
          </a:p>
        </p:txBody>
      </p:sp>
    </p:spTree>
  </p:cSld>
  <p:clrMapOvr>
    <a:masterClrMapping xmlns:a="http://schemas.openxmlformats.org/drawingml/2006/main"/>
  </p:clrMapOvr>
</p:sld>
</file>