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7c6fb9787543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acbd0c4202451d"/>
  </p:sldMasterIdLst>
  <p:sldIdLst>
    <p:sldId xmlns:r="http://schemas.openxmlformats.org/officeDocument/2006/relationships" id="256" r:id="Rd6463a71cf814099"/>
    <p:sldId xmlns:r="http://schemas.openxmlformats.org/officeDocument/2006/relationships" id="257" r:id="R179403e403634ee8"/>
    <p:sldId xmlns:r="http://schemas.openxmlformats.org/officeDocument/2006/relationships" id="258" r:id="R96f665e45e3748a5"/>
    <p:sldId xmlns:r="http://schemas.openxmlformats.org/officeDocument/2006/relationships" id="259" r:id="R94fccb5451984225"/>
    <p:sldId xmlns:r="http://schemas.openxmlformats.org/officeDocument/2006/relationships" id="260" r:id="R5614c73ce3cf4236"/>
    <p:sldId xmlns:r="http://schemas.openxmlformats.org/officeDocument/2006/relationships" id="261" r:id="R3632723b533f4fdb"/>
    <p:sldId xmlns:r="http://schemas.openxmlformats.org/officeDocument/2006/relationships" id="262" r:id="R5492c54bcd7848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acbd0c4202451d" /><Relationship Type="http://schemas.openxmlformats.org/officeDocument/2006/relationships/slide" Target="/ppt/slides/slide1.xml" Id="Rd6463a71cf814099" /><Relationship Type="http://schemas.openxmlformats.org/officeDocument/2006/relationships/slide" Target="/ppt/slides/slide2.xml" Id="R179403e403634ee8" /><Relationship Type="http://schemas.openxmlformats.org/officeDocument/2006/relationships/slide" Target="/ppt/slides/slide3.xml" Id="R96f665e45e3748a5" /><Relationship Type="http://schemas.openxmlformats.org/officeDocument/2006/relationships/slide" Target="/ppt/slides/slide4.xml" Id="R94fccb5451984225" /><Relationship Type="http://schemas.openxmlformats.org/officeDocument/2006/relationships/slide" Target="/ppt/slides/slide5.xml" Id="R5614c73ce3cf4236" /><Relationship Type="http://schemas.openxmlformats.org/officeDocument/2006/relationships/slide" Target="/ppt/slides/slide6.xml" Id="R3632723b533f4fdb" /><Relationship Type="http://schemas.openxmlformats.org/officeDocument/2006/relationships/slide" Target="/ppt/slides/slide7.xml" Id="R5492c54bcd7848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945c6ba41469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abeb000584cea" /><Relationship Type="http://schemas.openxmlformats.org/officeDocument/2006/relationships/theme" Target="/ppt/slideMasters/theme/theme1.xml" Id="Rae6147ed65414f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babeb000584c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2774b3242434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8e78d4c7bb4c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3fc4c5c473405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e257ae49ee4f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c730883d234a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7e52cc86d419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099cfe613415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ØSTRE SOLBERG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SOLBERG AS ble etablert [år] og holder til i Holmestrand.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583 280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292 876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367 581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2 640 422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2 818 574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ENGEN TERJE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Terje Engen, Solberggrenda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3089 Holmestrand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998 624 606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ØSTRE SOLBERG AS</a:t>
            </a:r>
          </a:p>
        </p:txBody>
      </p:sp>
    </p:spTree>
  </p:cSld>
  <p:clrMapOvr>
    <a:masterClrMapping xmlns:a="http://schemas.openxmlformats.org/drawingml/2006/main"/>
  </p:clrMapOvr>
</p:sld>
</file>