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e6c3f3bcd1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34295a0794eb8"/>
  </p:sldMasterIdLst>
  <p:sldIdLst>
    <p:sldId xmlns:r="http://schemas.openxmlformats.org/officeDocument/2006/relationships" id="256" r:id="R31c45d56f4224e83"/>
    <p:sldId xmlns:r="http://schemas.openxmlformats.org/officeDocument/2006/relationships" id="257" r:id="R9643db16eec94d65"/>
    <p:sldId xmlns:r="http://schemas.openxmlformats.org/officeDocument/2006/relationships" id="258" r:id="R24965a0b02fa4406"/>
    <p:sldId xmlns:r="http://schemas.openxmlformats.org/officeDocument/2006/relationships" id="259" r:id="Rd7bf39fac3ef4ae3"/>
    <p:sldId xmlns:r="http://schemas.openxmlformats.org/officeDocument/2006/relationships" id="260" r:id="R0fc2a7af46c84bc5"/>
    <p:sldId xmlns:r="http://schemas.openxmlformats.org/officeDocument/2006/relationships" id="261" r:id="Refd16e77aafb4591"/>
    <p:sldId xmlns:r="http://schemas.openxmlformats.org/officeDocument/2006/relationships" id="262" r:id="Rce425700c12c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34295a0794eb8" /><Relationship Type="http://schemas.openxmlformats.org/officeDocument/2006/relationships/slide" Target="/ppt/slides/slide1.xml" Id="R31c45d56f4224e83" /><Relationship Type="http://schemas.openxmlformats.org/officeDocument/2006/relationships/slide" Target="/ppt/slides/slide2.xml" Id="R9643db16eec94d65" /><Relationship Type="http://schemas.openxmlformats.org/officeDocument/2006/relationships/slide" Target="/ppt/slides/slide3.xml" Id="R24965a0b02fa4406" /><Relationship Type="http://schemas.openxmlformats.org/officeDocument/2006/relationships/slide" Target="/ppt/slides/slide4.xml" Id="Rd7bf39fac3ef4ae3" /><Relationship Type="http://schemas.openxmlformats.org/officeDocument/2006/relationships/slide" Target="/ppt/slides/slide5.xml" Id="R0fc2a7af46c84bc5" /><Relationship Type="http://schemas.openxmlformats.org/officeDocument/2006/relationships/slide" Target="/ppt/slides/slide6.xml" Id="Refd16e77aafb4591" /><Relationship Type="http://schemas.openxmlformats.org/officeDocument/2006/relationships/slide" Target="/ppt/slides/slide7.xml" Id="Rce425700c12c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a679c8f7d45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e6bb997e04ee1" /><Relationship Type="http://schemas.openxmlformats.org/officeDocument/2006/relationships/theme" Target="/ppt/slideMasters/theme/theme1.xml" Id="Rc585a6b2f47f49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e6bb997e0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c053e819a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807cc9eae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3dd8b08e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3f9d909ea4a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11f3842b842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90659016d4a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7bc1a57fa41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DRØNEN ØKONOMITENESTER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DRØNEN ØKONOMITENESTER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3 707 941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1 489 276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DRØNEN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BERGTUN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Kvernhusrenen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5208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998 668 891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DRØNEN ØKONOMITENESTER AS</a:t>
            </a:r>
          </a:p>
        </p:txBody>
      </p:sp>
    </p:spTree>
  </p:cSld>
  <p:clrMapOvr>
    <a:masterClrMapping xmlns:a="http://schemas.openxmlformats.org/drawingml/2006/main"/>
  </p:clrMapOvr>
</p:sld>
</file>