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de6ee3146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eae36c2944284"/>
  </p:sldMasterIdLst>
  <p:sldIdLst>
    <p:sldId xmlns:r="http://schemas.openxmlformats.org/officeDocument/2006/relationships" id="256" r:id="Rdf7c702b29254c05"/>
    <p:sldId xmlns:r="http://schemas.openxmlformats.org/officeDocument/2006/relationships" id="257" r:id="R7aa4dee13f8848bc"/>
    <p:sldId xmlns:r="http://schemas.openxmlformats.org/officeDocument/2006/relationships" id="258" r:id="R2591cf17e01e44d7"/>
    <p:sldId xmlns:r="http://schemas.openxmlformats.org/officeDocument/2006/relationships" id="259" r:id="Rcb8fbf235e704b18"/>
    <p:sldId xmlns:r="http://schemas.openxmlformats.org/officeDocument/2006/relationships" id="260" r:id="Rce24b87c495b4c6f"/>
    <p:sldId xmlns:r="http://schemas.openxmlformats.org/officeDocument/2006/relationships" id="261" r:id="Race99d7493594955"/>
    <p:sldId xmlns:r="http://schemas.openxmlformats.org/officeDocument/2006/relationships" id="262" r:id="R6c0a56197d5d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eae36c2944284" /><Relationship Type="http://schemas.openxmlformats.org/officeDocument/2006/relationships/slide" Target="/ppt/slides/slide1.xml" Id="Rdf7c702b29254c05" /><Relationship Type="http://schemas.openxmlformats.org/officeDocument/2006/relationships/slide" Target="/ppt/slides/slide2.xml" Id="R7aa4dee13f8848bc" /><Relationship Type="http://schemas.openxmlformats.org/officeDocument/2006/relationships/slide" Target="/ppt/slides/slide3.xml" Id="R2591cf17e01e44d7" /><Relationship Type="http://schemas.openxmlformats.org/officeDocument/2006/relationships/slide" Target="/ppt/slides/slide4.xml" Id="Rcb8fbf235e704b18" /><Relationship Type="http://schemas.openxmlformats.org/officeDocument/2006/relationships/slide" Target="/ppt/slides/slide5.xml" Id="Rce24b87c495b4c6f" /><Relationship Type="http://schemas.openxmlformats.org/officeDocument/2006/relationships/slide" Target="/ppt/slides/slide6.xml" Id="Race99d7493594955" /><Relationship Type="http://schemas.openxmlformats.org/officeDocument/2006/relationships/slide" Target="/ppt/slides/slide7.xml" Id="R6c0a56197d5d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15f50539b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5df885d014cef" /><Relationship Type="http://schemas.openxmlformats.org/officeDocument/2006/relationships/theme" Target="/ppt/slideMasters/theme/theme1.xml" Id="R2fe6383107f5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5df885d014c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1b8eb4946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0465051a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cde43f637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d98b4fbcc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f8c8ccc984c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4ded9a012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8bca438de45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HAVELAND MARKISE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HAVELAND MARKISE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2 589 778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11 276 502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11 686 498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Fredlundveien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998 678 757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HAVELAND MARKISE AS</a:t>
            </a:r>
          </a:p>
        </p:txBody>
      </p:sp>
    </p:spTree>
  </p:cSld>
  <p:clrMapOvr>
    <a:masterClrMapping xmlns:a="http://schemas.openxmlformats.org/drawingml/2006/main"/>
  </p:clrMapOvr>
</p:sld>
</file>