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932c594cd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c62f6ed2a4556"/>
  </p:sldMasterIdLst>
  <p:sldIdLst>
    <p:sldId xmlns:r="http://schemas.openxmlformats.org/officeDocument/2006/relationships" id="256" r:id="R2e138592b7f34b47"/>
    <p:sldId xmlns:r="http://schemas.openxmlformats.org/officeDocument/2006/relationships" id="257" r:id="Raef7d577686543fd"/>
    <p:sldId xmlns:r="http://schemas.openxmlformats.org/officeDocument/2006/relationships" id="258" r:id="R73298e3da0df4801"/>
    <p:sldId xmlns:r="http://schemas.openxmlformats.org/officeDocument/2006/relationships" id="259" r:id="R6e1176ec002347d6"/>
    <p:sldId xmlns:r="http://schemas.openxmlformats.org/officeDocument/2006/relationships" id="260" r:id="R32a1a1889a3e4f5e"/>
    <p:sldId xmlns:r="http://schemas.openxmlformats.org/officeDocument/2006/relationships" id="261" r:id="R091488a1db4c4681"/>
    <p:sldId xmlns:r="http://schemas.openxmlformats.org/officeDocument/2006/relationships" id="262" r:id="Ra16707cc39cd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c62f6ed2a4556" /><Relationship Type="http://schemas.openxmlformats.org/officeDocument/2006/relationships/slide" Target="/ppt/slides/slide1.xml" Id="R2e138592b7f34b47" /><Relationship Type="http://schemas.openxmlformats.org/officeDocument/2006/relationships/slide" Target="/ppt/slides/slide2.xml" Id="Raef7d577686543fd" /><Relationship Type="http://schemas.openxmlformats.org/officeDocument/2006/relationships/slide" Target="/ppt/slides/slide3.xml" Id="R73298e3da0df4801" /><Relationship Type="http://schemas.openxmlformats.org/officeDocument/2006/relationships/slide" Target="/ppt/slides/slide4.xml" Id="R6e1176ec002347d6" /><Relationship Type="http://schemas.openxmlformats.org/officeDocument/2006/relationships/slide" Target="/ppt/slides/slide5.xml" Id="R32a1a1889a3e4f5e" /><Relationship Type="http://schemas.openxmlformats.org/officeDocument/2006/relationships/slide" Target="/ppt/slides/slide6.xml" Id="R091488a1db4c4681" /><Relationship Type="http://schemas.openxmlformats.org/officeDocument/2006/relationships/slide" Target="/ppt/slides/slide7.xml" Id="Ra16707cc39cd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8579b8c55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71c222d74e33" /><Relationship Type="http://schemas.openxmlformats.org/officeDocument/2006/relationships/theme" Target="/ppt/slideMasters/theme/theme1.xml" Id="R06acdacc4f4c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771c222d7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106121ad1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fad47958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f45dce84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1dc24af0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dc86b8db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6933f982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de5b58f3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LINDHOLT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MARIUS LINDHOLT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Sarbuvollveien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998 695 554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LINDHOLT HOLDING AS</a:t>
            </a:r>
          </a:p>
        </p:txBody>
      </p:sp>
    </p:spTree>
  </p:cSld>
  <p:clrMapOvr>
    <a:masterClrMapping xmlns:a="http://schemas.openxmlformats.org/drawingml/2006/main"/>
  </p:clrMapOvr>
</p:sld>
</file>