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ac141862c4f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8639ca3fc14853"/>
  </p:sldMasterIdLst>
  <p:sldIdLst>
    <p:sldId xmlns:r="http://schemas.openxmlformats.org/officeDocument/2006/relationships" id="256" r:id="R3031136b9bd94784"/>
    <p:sldId xmlns:r="http://schemas.openxmlformats.org/officeDocument/2006/relationships" id="257" r:id="R0bc4acfb5e9848dd"/>
    <p:sldId xmlns:r="http://schemas.openxmlformats.org/officeDocument/2006/relationships" id="258" r:id="Rf054e2e64e494355"/>
    <p:sldId xmlns:r="http://schemas.openxmlformats.org/officeDocument/2006/relationships" id="259" r:id="Rc802ef886f344f4e"/>
    <p:sldId xmlns:r="http://schemas.openxmlformats.org/officeDocument/2006/relationships" id="260" r:id="Re260e7ec115e46cf"/>
    <p:sldId xmlns:r="http://schemas.openxmlformats.org/officeDocument/2006/relationships" id="261" r:id="R82f9fb3d551c4986"/>
    <p:sldId xmlns:r="http://schemas.openxmlformats.org/officeDocument/2006/relationships" id="262" r:id="Rf8b97f164dde48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639ca3fc14853" /><Relationship Type="http://schemas.openxmlformats.org/officeDocument/2006/relationships/slide" Target="/ppt/slides/slide1.xml" Id="R3031136b9bd94784" /><Relationship Type="http://schemas.openxmlformats.org/officeDocument/2006/relationships/slide" Target="/ppt/slides/slide2.xml" Id="R0bc4acfb5e9848dd" /><Relationship Type="http://schemas.openxmlformats.org/officeDocument/2006/relationships/slide" Target="/ppt/slides/slide3.xml" Id="Rf054e2e64e494355" /><Relationship Type="http://schemas.openxmlformats.org/officeDocument/2006/relationships/slide" Target="/ppt/slides/slide4.xml" Id="Rc802ef886f344f4e" /><Relationship Type="http://schemas.openxmlformats.org/officeDocument/2006/relationships/slide" Target="/ppt/slides/slide5.xml" Id="Re260e7ec115e46cf" /><Relationship Type="http://schemas.openxmlformats.org/officeDocument/2006/relationships/slide" Target="/ppt/slides/slide6.xml" Id="R82f9fb3d551c4986" /><Relationship Type="http://schemas.openxmlformats.org/officeDocument/2006/relationships/slide" Target="/ppt/slides/slide7.xml" Id="Rf8b97f164dde48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3d4735f48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4875115804072" /><Relationship Type="http://schemas.openxmlformats.org/officeDocument/2006/relationships/theme" Target="/ppt/slideMasters/theme/theme1.xml" Id="R14bbdc4854084e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b487511580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2ac4a7bce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d4744529742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06e3e8b03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6bcefe1e5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6b7bf0e6a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369dc7cb7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d2eca5aa44c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10 924 187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MARTIN CHRISTENSEN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JOYS CHRISTENSEN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JOYS CHRISTENSEN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 CHARLOTTE JOYS-CHRISTENSEN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SUNNIVA JOYS SAUGE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998 696 119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