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e245dceb76db45a0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7574a92237044b7a"/>
  </p:sldMasterIdLst>
  <p:sldIdLst>
    <p:sldId xmlns:r="http://schemas.openxmlformats.org/officeDocument/2006/relationships" id="256" r:id="R050413b9067f44e0"/>
    <p:sldId xmlns:r="http://schemas.openxmlformats.org/officeDocument/2006/relationships" id="257" r:id="R2a2c3d08d6e44748"/>
    <p:sldId xmlns:r="http://schemas.openxmlformats.org/officeDocument/2006/relationships" id="258" r:id="R18830d1b775040b4"/>
    <p:sldId xmlns:r="http://schemas.openxmlformats.org/officeDocument/2006/relationships" id="259" r:id="R8ff00f6457e447bb"/>
    <p:sldId xmlns:r="http://schemas.openxmlformats.org/officeDocument/2006/relationships" id="260" r:id="R6e52cc1f9cb34f02"/>
    <p:sldId xmlns:r="http://schemas.openxmlformats.org/officeDocument/2006/relationships" id="261" r:id="R1596dd69fecd4cc9"/>
    <p:sldId xmlns:r="http://schemas.openxmlformats.org/officeDocument/2006/relationships" id="262" r:id="Ree0f414ffa244e60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7574a92237044b7a" /><Relationship Type="http://schemas.openxmlformats.org/officeDocument/2006/relationships/slide" Target="/ppt/slides/slide1.xml" Id="R050413b9067f44e0" /><Relationship Type="http://schemas.openxmlformats.org/officeDocument/2006/relationships/slide" Target="/ppt/slides/slide2.xml" Id="R2a2c3d08d6e44748" /><Relationship Type="http://schemas.openxmlformats.org/officeDocument/2006/relationships/slide" Target="/ppt/slides/slide3.xml" Id="R18830d1b775040b4" /><Relationship Type="http://schemas.openxmlformats.org/officeDocument/2006/relationships/slide" Target="/ppt/slides/slide4.xml" Id="R8ff00f6457e447bb" /><Relationship Type="http://schemas.openxmlformats.org/officeDocument/2006/relationships/slide" Target="/ppt/slides/slide5.xml" Id="R6e52cc1f9cb34f02" /><Relationship Type="http://schemas.openxmlformats.org/officeDocument/2006/relationships/slide" Target="/ppt/slides/slide6.xml" Id="R1596dd69fecd4cc9" /><Relationship Type="http://schemas.openxmlformats.org/officeDocument/2006/relationships/slide" Target="/ppt/slides/slide7.xml" Id="Ree0f414ffa244e60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aa3f4216355142e8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0a2b556d4db4883" /><Relationship Type="http://schemas.openxmlformats.org/officeDocument/2006/relationships/theme" Target="/ppt/slideMasters/theme/theme1.xml" Id="R4a163b103fb4442a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80a2b556d4db4883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9d787414e07409a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030ab6473384e75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a40343fa1af452f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65a65b3b478465c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14148b5a996428f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861775f8bb542ec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e39192cf7bf4aad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KRAGERØ OG GRENLAND ØKONOMISERVICE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KRAGERØ OG GRENLAND ØKONOMISERVICE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KRAGERØ OG GRENLAND ØKONOMISERVICE AS ble etablert [år] og holder til i Skien.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KRAGERØ OG GRENLAND ØKONOMISERVICE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KRAGERØ OG GRENLAND ØKONOMISERVICE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KRAGERØ OG GRENLAND ØKONOMISERVICE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13 298 043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757 505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636 859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748 315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3 554 767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KRAGERØ OG GRENLAND ØKONOMISERVICE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PØLSEBU INVEST AS  –  50,0 %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TEOLINE HOLDING AS  –  50,0 %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KRAGERØ OG GRENLAND ØKONOMISERVICE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Kjørbekkdalen 15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3735 Skien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www.kros.no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998 711 282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KRAGERØ OG GRENLAND ØKONOMISERVICE AS</a:t>
            </a:r>
          </a:p>
        </p:txBody>
      </p:sp>
    </p:spTree>
  </p:cSld>
  <p:clrMapOvr>
    <a:masterClrMapping xmlns:a="http://schemas.openxmlformats.org/drawingml/2006/main"/>
  </p:clrMapOvr>
</p:sld>
</file>