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e3f39086c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9ca7434b54822"/>
  </p:sldMasterIdLst>
  <p:sldIdLst>
    <p:sldId xmlns:r="http://schemas.openxmlformats.org/officeDocument/2006/relationships" id="256" r:id="Ree75771406a444d8"/>
    <p:sldId xmlns:r="http://schemas.openxmlformats.org/officeDocument/2006/relationships" id="257" r:id="R980a598bf6c64e9e"/>
    <p:sldId xmlns:r="http://schemas.openxmlformats.org/officeDocument/2006/relationships" id="258" r:id="Rd53f3e7e8e2c4edf"/>
    <p:sldId xmlns:r="http://schemas.openxmlformats.org/officeDocument/2006/relationships" id="259" r:id="R51c93b4b565d49e1"/>
    <p:sldId xmlns:r="http://schemas.openxmlformats.org/officeDocument/2006/relationships" id="260" r:id="R5d14159bbfa14ae9"/>
    <p:sldId xmlns:r="http://schemas.openxmlformats.org/officeDocument/2006/relationships" id="261" r:id="R24713de7a34942e2"/>
    <p:sldId xmlns:r="http://schemas.openxmlformats.org/officeDocument/2006/relationships" id="262" r:id="R87e07fff400a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9ca7434b54822" /><Relationship Type="http://schemas.openxmlformats.org/officeDocument/2006/relationships/slide" Target="/ppt/slides/slide1.xml" Id="Ree75771406a444d8" /><Relationship Type="http://schemas.openxmlformats.org/officeDocument/2006/relationships/slide" Target="/ppt/slides/slide2.xml" Id="R980a598bf6c64e9e" /><Relationship Type="http://schemas.openxmlformats.org/officeDocument/2006/relationships/slide" Target="/ppt/slides/slide3.xml" Id="Rd53f3e7e8e2c4edf" /><Relationship Type="http://schemas.openxmlformats.org/officeDocument/2006/relationships/slide" Target="/ppt/slides/slide4.xml" Id="R51c93b4b565d49e1" /><Relationship Type="http://schemas.openxmlformats.org/officeDocument/2006/relationships/slide" Target="/ppt/slides/slide5.xml" Id="R5d14159bbfa14ae9" /><Relationship Type="http://schemas.openxmlformats.org/officeDocument/2006/relationships/slide" Target="/ppt/slides/slide6.xml" Id="R24713de7a34942e2" /><Relationship Type="http://schemas.openxmlformats.org/officeDocument/2006/relationships/slide" Target="/ppt/slides/slide7.xml" Id="R87e07fff400a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053af2f16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ee83436da44f1" /><Relationship Type="http://schemas.openxmlformats.org/officeDocument/2006/relationships/theme" Target="/ppt/slideMasters/theme/theme1.xml" Id="R888ad6474715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ee83436da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140897402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840c2d856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88dbc9af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60ccfdf54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db7914d90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56484929043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83342061e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