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e914d60c1646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350337918645c6"/>
  </p:sldMasterIdLst>
  <p:sldIdLst>
    <p:sldId xmlns:r="http://schemas.openxmlformats.org/officeDocument/2006/relationships" id="256" r:id="Rf06d1518b0204c1f"/>
    <p:sldId xmlns:r="http://schemas.openxmlformats.org/officeDocument/2006/relationships" id="257" r:id="Rbe97bca486a24c96"/>
    <p:sldId xmlns:r="http://schemas.openxmlformats.org/officeDocument/2006/relationships" id="258" r:id="R140921256a204269"/>
    <p:sldId xmlns:r="http://schemas.openxmlformats.org/officeDocument/2006/relationships" id="259" r:id="R5a9f7a0ca6a24f91"/>
    <p:sldId xmlns:r="http://schemas.openxmlformats.org/officeDocument/2006/relationships" id="260" r:id="R25302f6d23224ee1"/>
    <p:sldId xmlns:r="http://schemas.openxmlformats.org/officeDocument/2006/relationships" id="261" r:id="R0b081b7b8de64e7b"/>
    <p:sldId xmlns:r="http://schemas.openxmlformats.org/officeDocument/2006/relationships" id="262" r:id="R3996629b97954b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350337918645c6" /><Relationship Type="http://schemas.openxmlformats.org/officeDocument/2006/relationships/slide" Target="/ppt/slides/slide1.xml" Id="Rf06d1518b0204c1f" /><Relationship Type="http://schemas.openxmlformats.org/officeDocument/2006/relationships/slide" Target="/ppt/slides/slide2.xml" Id="Rbe97bca486a24c96" /><Relationship Type="http://schemas.openxmlformats.org/officeDocument/2006/relationships/slide" Target="/ppt/slides/slide3.xml" Id="R140921256a204269" /><Relationship Type="http://schemas.openxmlformats.org/officeDocument/2006/relationships/slide" Target="/ppt/slides/slide4.xml" Id="R5a9f7a0ca6a24f91" /><Relationship Type="http://schemas.openxmlformats.org/officeDocument/2006/relationships/slide" Target="/ppt/slides/slide5.xml" Id="R25302f6d23224ee1" /><Relationship Type="http://schemas.openxmlformats.org/officeDocument/2006/relationships/slide" Target="/ppt/slides/slide6.xml" Id="R0b081b7b8de64e7b" /><Relationship Type="http://schemas.openxmlformats.org/officeDocument/2006/relationships/slide" Target="/ppt/slides/slide7.xml" Id="R3996629b97954b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a2a72be0db48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5f8cb896b4fc6" /><Relationship Type="http://schemas.openxmlformats.org/officeDocument/2006/relationships/theme" Target="/ppt/slideMasters/theme/theme1.xml" Id="R5622b69d53fc45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e5f8cb896b4f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d70a7933940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7799f6a804a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4db318ea44c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021ff063642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d3afeaad24b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db36f7bd54a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968f70b3a43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NUMERI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NUMERI INVEST AS ble etablert [år] og holder til i Frogner.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−205 355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51 486 682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52 220 189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52 360 059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Børkeveien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2016 Frogner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998 824 699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NUMERI INVEST AS</a:t>
            </a:r>
          </a:p>
        </p:txBody>
      </p:sp>
    </p:spTree>
  </p:cSld>
  <p:clrMapOvr>
    <a:masterClrMapping xmlns:a="http://schemas.openxmlformats.org/drawingml/2006/main"/>
  </p:clrMapOvr>
</p:sld>
</file>