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cecfa4af0e40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cbe1e6f4174831"/>
  </p:sldMasterIdLst>
  <p:sldIdLst>
    <p:sldId xmlns:r="http://schemas.openxmlformats.org/officeDocument/2006/relationships" id="256" r:id="R94fd4b9fea28414d"/>
    <p:sldId xmlns:r="http://schemas.openxmlformats.org/officeDocument/2006/relationships" id="257" r:id="Rebfbdd591325456a"/>
    <p:sldId xmlns:r="http://schemas.openxmlformats.org/officeDocument/2006/relationships" id="258" r:id="R43221f38684a42b0"/>
    <p:sldId xmlns:r="http://schemas.openxmlformats.org/officeDocument/2006/relationships" id="259" r:id="R3365f14af381490c"/>
    <p:sldId xmlns:r="http://schemas.openxmlformats.org/officeDocument/2006/relationships" id="260" r:id="Rfa0f92aecc704b17"/>
    <p:sldId xmlns:r="http://schemas.openxmlformats.org/officeDocument/2006/relationships" id="261" r:id="Rdefac2adf3a54a86"/>
    <p:sldId xmlns:r="http://schemas.openxmlformats.org/officeDocument/2006/relationships" id="262" r:id="R07d572d4b1664d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be1e6f4174831" /><Relationship Type="http://schemas.openxmlformats.org/officeDocument/2006/relationships/slide" Target="/ppt/slides/slide1.xml" Id="R94fd4b9fea28414d" /><Relationship Type="http://schemas.openxmlformats.org/officeDocument/2006/relationships/slide" Target="/ppt/slides/slide2.xml" Id="Rebfbdd591325456a" /><Relationship Type="http://schemas.openxmlformats.org/officeDocument/2006/relationships/slide" Target="/ppt/slides/slide3.xml" Id="R43221f38684a42b0" /><Relationship Type="http://schemas.openxmlformats.org/officeDocument/2006/relationships/slide" Target="/ppt/slides/slide4.xml" Id="R3365f14af381490c" /><Relationship Type="http://schemas.openxmlformats.org/officeDocument/2006/relationships/slide" Target="/ppt/slides/slide5.xml" Id="Rfa0f92aecc704b17" /><Relationship Type="http://schemas.openxmlformats.org/officeDocument/2006/relationships/slide" Target="/ppt/slides/slide6.xml" Id="Rdefac2adf3a54a86" /><Relationship Type="http://schemas.openxmlformats.org/officeDocument/2006/relationships/slide" Target="/ppt/slides/slide7.xml" Id="R07d572d4b1664d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fa76045c240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4cc19b82b48f2" /><Relationship Type="http://schemas.openxmlformats.org/officeDocument/2006/relationships/theme" Target="/ppt/slideMasters/theme/theme1.xml" Id="Rfebe650fcf0a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44cc19b82b48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cc98b2228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e7fa2e8ad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666e711734e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13cbdb8b84e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bfb116aa345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1405db60746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28a9383c74e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ALCHEMY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ALCHEMY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ALCHEMY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ALCHEMY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ALCHEMY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ALCHEMY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182 287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7 192 372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ALCHEMY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BIRKELAND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ALCHEMY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Balchens 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jarlebirkeland@alchemytrading.no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998 872 324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ALCHEMY HOLDING AS</a:t>
            </a:r>
          </a:p>
        </p:txBody>
      </p:sp>
    </p:spTree>
  </p:cSld>
  <p:clrMapOvr>
    <a:masterClrMapping xmlns:a="http://schemas.openxmlformats.org/drawingml/2006/main"/>
  </p:clrMapOvr>
</p:sld>
</file>