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e4cceef8a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86e9474fb480f"/>
  </p:sldMasterIdLst>
  <p:sldIdLst>
    <p:sldId xmlns:r="http://schemas.openxmlformats.org/officeDocument/2006/relationships" id="256" r:id="R819e128f132849ad"/>
    <p:sldId xmlns:r="http://schemas.openxmlformats.org/officeDocument/2006/relationships" id="257" r:id="R49dee0e423be41b0"/>
    <p:sldId xmlns:r="http://schemas.openxmlformats.org/officeDocument/2006/relationships" id="258" r:id="Rb3645ddcef94436e"/>
    <p:sldId xmlns:r="http://schemas.openxmlformats.org/officeDocument/2006/relationships" id="259" r:id="R7e34b226ce524b53"/>
    <p:sldId xmlns:r="http://schemas.openxmlformats.org/officeDocument/2006/relationships" id="260" r:id="Rb11dab0821f14900"/>
    <p:sldId xmlns:r="http://schemas.openxmlformats.org/officeDocument/2006/relationships" id="261" r:id="Rc5b8721c37d54e5a"/>
    <p:sldId xmlns:r="http://schemas.openxmlformats.org/officeDocument/2006/relationships" id="262" r:id="R21acd91bbadc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86e9474fb480f" /><Relationship Type="http://schemas.openxmlformats.org/officeDocument/2006/relationships/slide" Target="/ppt/slides/slide1.xml" Id="R819e128f132849ad" /><Relationship Type="http://schemas.openxmlformats.org/officeDocument/2006/relationships/slide" Target="/ppt/slides/slide2.xml" Id="R49dee0e423be41b0" /><Relationship Type="http://schemas.openxmlformats.org/officeDocument/2006/relationships/slide" Target="/ppt/slides/slide3.xml" Id="Rb3645ddcef94436e" /><Relationship Type="http://schemas.openxmlformats.org/officeDocument/2006/relationships/slide" Target="/ppt/slides/slide4.xml" Id="R7e34b226ce524b53" /><Relationship Type="http://schemas.openxmlformats.org/officeDocument/2006/relationships/slide" Target="/ppt/slides/slide5.xml" Id="Rb11dab0821f14900" /><Relationship Type="http://schemas.openxmlformats.org/officeDocument/2006/relationships/slide" Target="/ppt/slides/slide6.xml" Id="Rc5b8721c37d54e5a" /><Relationship Type="http://schemas.openxmlformats.org/officeDocument/2006/relationships/slide" Target="/ppt/slides/slide7.xml" Id="R21acd91bbadc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a74557bc6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d922a1459498c" /><Relationship Type="http://schemas.openxmlformats.org/officeDocument/2006/relationships/theme" Target="/ppt/slideMasters/theme/theme1.xml" Id="R6679411219e1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d922a1459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03f448f88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e2d1aaac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f2884763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3c8e1afe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b51981c03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cebd12ba5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e2975b2b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TRYM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