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3f677079d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4d8d6aadd4a61"/>
  </p:sldMasterIdLst>
  <p:sldIdLst>
    <p:sldId xmlns:r="http://schemas.openxmlformats.org/officeDocument/2006/relationships" id="256" r:id="Re622fb4ab5ae4343"/>
    <p:sldId xmlns:r="http://schemas.openxmlformats.org/officeDocument/2006/relationships" id="257" r:id="R45bbe6becd98450c"/>
    <p:sldId xmlns:r="http://schemas.openxmlformats.org/officeDocument/2006/relationships" id="258" r:id="R6ba2c300f08e4d90"/>
    <p:sldId xmlns:r="http://schemas.openxmlformats.org/officeDocument/2006/relationships" id="259" r:id="R208618118cb44214"/>
    <p:sldId xmlns:r="http://schemas.openxmlformats.org/officeDocument/2006/relationships" id="260" r:id="R41ab3126b5864804"/>
    <p:sldId xmlns:r="http://schemas.openxmlformats.org/officeDocument/2006/relationships" id="261" r:id="R8abaf351a461433e"/>
    <p:sldId xmlns:r="http://schemas.openxmlformats.org/officeDocument/2006/relationships" id="262" r:id="Raa44866c909d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4d8d6aadd4a61" /><Relationship Type="http://schemas.openxmlformats.org/officeDocument/2006/relationships/slide" Target="/ppt/slides/slide1.xml" Id="Re622fb4ab5ae4343" /><Relationship Type="http://schemas.openxmlformats.org/officeDocument/2006/relationships/slide" Target="/ppt/slides/slide2.xml" Id="R45bbe6becd98450c" /><Relationship Type="http://schemas.openxmlformats.org/officeDocument/2006/relationships/slide" Target="/ppt/slides/slide3.xml" Id="R6ba2c300f08e4d90" /><Relationship Type="http://schemas.openxmlformats.org/officeDocument/2006/relationships/slide" Target="/ppt/slides/slide4.xml" Id="R208618118cb44214" /><Relationship Type="http://schemas.openxmlformats.org/officeDocument/2006/relationships/slide" Target="/ppt/slides/slide5.xml" Id="R41ab3126b5864804" /><Relationship Type="http://schemas.openxmlformats.org/officeDocument/2006/relationships/slide" Target="/ppt/slides/slide6.xml" Id="R8abaf351a461433e" /><Relationship Type="http://schemas.openxmlformats.org/officeDocument/2006/relationships/slide" Target="/ppt/slides/slide7.xml" Id="Raa44866c909d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c06c902cf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91e10d3241db" /><Relationship Type="http://schemas.openxmlformats.org/officeDocument/2006/relationships/theme" Target="/ppt/slideMasters/theme/theme1.xml" Id="R9958ad42ab4e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a91e10d32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a677ab25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829e6a4a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8b0fe766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83550e96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259daafa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dbfdce1d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2f619a5d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HEDBERG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