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90b45f483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78371d10d417b"/>
  </p:sldMasterIdLst>
  <p:sldIdLst>
    <p:sldId xmlns:r="http://schemas.openxmlformats.org/officeDocument/2006/relationships" id="256" r:id="R89e7793318194f85"/>
    <p:sldId xmlns:r="http://schemas.openxmlformats.org/officeDocument/2006/relationships" id="257" r:id="Rbc18d3827d594fcd"/>
    <p:sldId xmlns:r="http://schemas.openxmlformats.org/officeDocument/2006/relationships" id="258" r:id="R284a2a7096fe4b8e"/>
    <p:sldId xmlns:r="http://schemas.openxmlformats.org/officeDocument/2006/relationships" id="259" r:id="Rd027342522754ae9"/>
    <p:sldId xmlns:r="http://schemas.openxmlformats.org/officeDocument/2006/relationships" id="260" r:id="Rd2cd43b9cab5444f"/>
    <p:sldId xmlns:r="http://schemas.openxmlformats.org/officeDocument/2006/relationships" id="261" r:id="R5f2ec5776dba4413"/>
    <p:sldId xmlns:r="http://schemas.openxmlformats.org/officeDocument/2006/relationships" id="262" r:id="R1a33e849f5ba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78371d10d417b" /><Relationship Type="http://schemas.openxmlformats.org/officeDocument/2006/relationships/slide" Target="/ppt/slides/slide1.xml" Id="R89e7793318194f85" /><Relationship Type="http://schemas.openxmlformats.org/officeDocument/2006/relationships/slide" Target="/ppt/slides/slide2.xml" Id="Rbc18d3827d594fcd" /><Relationship Type="http://schemas.openxmlformats.org/officeDocument/2006/relationships/slide" Target="/ppt/slides/slide3.xml" Id="R284a2a7096fe4b8e" /><Relationship Type="http://schemas.openxmlformats.org/officeDocument/2006/relationships/slide" Target="/ppt/slides/slide4.xml" Id="Rd027342522754ae9" /><Relationship Type="http://schemas.openxmlformats.org/officeDocument/2006/relationships/slide" Target="/ppt/slides/slide5.xml" Id="Rd2cd43b9cab5444f" /><Relationship Type="http://schemas.openxmlformats.org/officeDocument/2006/relationships/slide" Target="/ppt/slides/slide6.xml" Id="R5f2ec5776dba4413" /><Relationship Type="http://schemas.openxmlformats.org/officeDocument/2006/relationships/slide" Target="/ppt/slides/slide7.xml" Id="R1a33e849f5ba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bfeb9938a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4ca821204084" /><Relationship Type="http://schemas.openxmlformats.org/officeDocument/2006/relationships/theme" Target="/ppt/slideMasters/theme/theme1.xml" Id="Rfa567304d515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64ca82120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851b95f0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53d88d80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34d17380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e2243da7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b3533c98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473933c48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748bbca4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