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a1a77275a3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7cbb5a11e448a"/>
  </p:sldMasterIdLst>
  <p:sldIdLst>
    <p:sldId xmlns:r="http://schemas.openxmlformats.org/officeDocument/2006/relationships" id="256" r:id="R669088074ce24f66"/>
    <p:sldId xmlns:r="http://schemas.openxmlformats.org/officeDocument/2006/relationships" id="257" r:id="R6ef518282d72489e"/>
    <p:sldId xmlns:r="http://schemas.openxmlformats.org/officeDocument/2006/relationships" id="258" r:id="R7e8ba2bb59dc400f"/>
    <p:sldId xmlns:r="http://schemas.openxmlformats.org/officeDocument/2006/relationships" id="259" r:id="Rb99697e7a11d40b3"/>
    <p:sldId xmlns:r="http://schemas.openxmlformats.org/officeDocument/2006/relationships" id="260" r:id="Rf1e0430e67f94e67"/>
    <p:sldId xmlns:r="http://schemas.openxmlformats.org/officeDocument/2006/relationships" id="261" r:id="R2ebc06b8a58240ad"/>
    <p:sldId xmlns:r="http://schemas.openxmlformats.org/officeDocument/2006/relationships" id="262" r:id="R41c3e30276ad40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7cbb5a11e448a" /><Relationship Type="http://schemas.openxmlformats.org/officeDocument/2006/relationships/slide" Target="/ppt/slides/slide1.xml" Id="R669088074ce24f66" /><Relationship Type="http://schemas.openxmlformats.org/officeDocument/2006/relationships/slide" Target="/ppt/slides/slide2.xml" Id="R6ef518282d72489e" /><Relationship Type="http://schemas.openxmlformats.org/officeDocument/2006/relationships/slide" Target="/ppt/slides/slide3.xml" Id="R7e8ba2bb59dc400f" /><Relationship Type="http://schemas.openxmlformats.org/officeDocument/2006/relationships/slide" Target="/ppt/slides/slide4.xml" Id="Rb99697e7a11d40b3" /><Relationship Type="http://schemas.openxmlformats.org/officeDocument/2006/relationships/slide" Target="/ppt/slides/slide5.xml" Id="Rf1e0430e67f94e67" /><Relationship Type="http://schemas.openxmlformats.org/officeDocument/2006/relationships/slide" Target="/ppt/slides/slide6.xml" Id="R2ebc06b8a58240ad" /><Relationship Type="http://schemas.openxmlformats.org/officeDocument/2006/relationships/slide" Target="/ppt/slides/slide7.xml" Id="R41c3e30276ad40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e4e8f753e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2eaeeed894c62" /><Relationship Type="http://schemas.openxmlformats.org/officeDocument/2006/relationships/theme" Target="/ppt/slideMasters/theme/theme1.xml" Id="R78436d5d7c4a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2eaeeed894c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7d2ad147b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e24e0cc4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5a986dae0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1cc9438747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867a69dea4d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051925aa842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19d7ac2e9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3 492 186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 MAGDELE SKARSTEIN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998 945 860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