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d7809c2fb140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d0a1cdd79432a"/>
  </p:sldMasterIdLst>
  <p:sldIdLst>
    <p:sldId xmlns:r="http://schemas.openxmlformats.org/officeDocument/2006/relationships" id="256" r:id="Rcbc019247d4a4031"/>
    <p:sldId xmlns:r="http://schemas.openxmlformats.org/officeDocument/2006/relationships" id="257" r:id="R5550959a4fe640c5"/>
    <p:sldId xmlns:r="http://schemas.openxmlformats.org/officeDocument/2006/relationships" id="258" r:id="R8aa8e2927b994f8c"/>
    <p:sldId xmlns:r="http://schemas.openxmlformats.org/officeDocument/2006/relationships" id="259" r:id="R4654215f90b24ba4"/>
    <p:sldId xmlns:r="http://schemas.openxmlformats.org/officeDocument/2006/relationships" id="260" r:id="R06bf6cc1041f4c6b"/>
    <p:sldId xmlns:r="http://schemas.openxmlformats.org/officeDocument/2006/relationships" id="261" r:id="R602db2fa7db34c92"/>
    <p:sldId xmlns:r="http://schemas.openxmlformats.org/officeDocument/2006/relationships" id="262" r:id="Ra4ef33fd0735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d0a1cdd79432a" /><Relationship Type="http://schemas.openxmlformats.org/officeDocument/2006/relationships/slide" Target="/ppt/slides/slide1.xml" Id="Rcbc019247d4a4031" /><Relationship Type="http://schemas.openxmlformats.org/officeDocument/2006/relationships/slide" Target="/ppt/slides/slide2.xml" Id="R5550959a4fe640c5" /><Relationship Type="http://schemas.openxmlformats.org/officeDocument/2006/relationships/slide" Target="/ppt/slides/slide3.xml" Id="R8aa8e2927b994f8c" /><Relationship Type="http://schemas.openxmlformats.org/officeDocument/2006/relationships/slide" Target="/ppt/slides/slide4.xml" Id="R4654215f90b24ba4" /><Relationship Type="http://schemas.openxmlformats.org/officeDocument/2006/relationships/slide" Target="/ppt/slides/slide5.xml" Id="R06bf6cc1041f4c6b" /><Relationship Type="http://schemas.openxmlformats.org/officeDocument/2006/relationships/slide" Target="/ppt/slides/slide6.xml" Id="R602db2fa7db34c92" /><Relationship Type="http://schemas.openxmlformats.org/officeDocument/2006/relationships/slide" Target="/ppt/slides/slide7.xml" Id="Ra4ef33fd0735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3601576ab43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a6b531ad949fa" /><Relationship Type="http://schemas.openxmlformats.org/officeDocument/2006/relationships/theme" Target="/ppt/slideMasters/theme/theme1.xml" Id="R5ca9500405e1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a6b531ad9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222dec9cf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1e9904344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272ab597f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029d160914f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b52bad354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1355fbef740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019d0e76f41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LINDVARD SKARSTEIN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torv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998 946 239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JUX AS</a:t>
            </a:r>
          </a:p>
        </p:txBody>
      </p:sp>
    </p:spTree>
  </p:cSld>
  <p:clrMapOvr>
    <a:masterClrMapping xmlns:a="http://schemas.openxmlformats.org/drawingml/2006/main"/>
  </p:clrMapOvr>
</p:sld>
</file>