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344a32fe8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a437b70a34855"/>
  </p:sldMasterIdLst>
  <p:sldIdLst>
    <p:sldId xmlns:r="http://schemas.openxmlformats.org/officeDocument/2006/relationships" id="256" r:id="Rc4b5147e4d4e465d"/>
    <p:sldId xmlns:r="http://schemas.openxmlformats.org/officeDocument/2006/relationships" id="257" r:id="R9c141e806da046f6"/>
    <p:sldId xmlns:r="http://schemas.openxmlformats.org/officeDocument/2006/relationships" id="258" r:id="Rdf6d5d036c824600"/>
    <p:sldId xmlns:r="http://schemas.openxmlformats.org/officeDocument/2006/relationships" id="259" r:id="R7cb26aa89d514f44"/>
    <p:sldId xmlns:r="http://schemas.openxmlformats.org/officeDocument/2006/relationships" id="260" r:id="Rad098b0cac52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a437b70a34855" /><Relationship Type="http://schemas.openxmlformats.org/officeDocument/2006/relationships/slide" Target="/ppt/slides/slide1.xml" Id="Rc4b5147e4d4e465d" /><Relationship Type="http://schemas.openxmlformats.org/officeDocument/2006/relationships/slide" Target="/ppt/slides/slide2.xml" Id="R9c141e806da046f6" /><Relationship Type="http://schemas.openxmlformats.org/officeDocument/2006/relationships/slide" Target="/ppt/slides/slide3.xml" Id="Rdf6d5d036c824600" /><Relationship Type="http://schemas.openxmlformats.org/officeDocument/2006/relationships/slide" Target="/ppt/slides/slide4.xml" Id="R7cb26aa89d514f44" /><Relationship Type="http://schemas.openxmlformats.org/officeDocument/2006/relationships/slide" Target="/ppt/slides/slide5.xml" Id="Rad098b0cac52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6d8c0cc7c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9bb7353745c4" /><Relationship Type="http://schemas.openxmlformats.org/officeDocument/2006/relationships/theme" Target="/ppt/slideMasters/theme/theme1.xml" Id="R56ceff014103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d9bb73537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b35f88f4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37b42489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390f3f6ca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c4eed5f5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93b58799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