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ac3fb089484d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54978307af474b"/>
  </p:sldMasterIdLst>
  <p:sldIdLst>
    <p:sldId xmlns:r="http://schemas.openxmlformats.org/officeDocument/2006/relationships" id="256" r:id="Rc003e53ec26d47ad"/>
    <p:sldId xmlns:r="http://schemas.openxmlformats.org/officeDocument/2006/relationships" id="257" r:id="Rc51e168e69e5475a"/>
    <p:sldId xmlns:r="http://schemas.openxmlformats.org/officeDocument/2006/relationships" id="258" r:id="Ra1a6f8975e97425d"/>
    <p:sldId xmlns:r="http://schemas.openxmlformats.org/officeDocument/2006/relationships" id="259" r:id="Rbc926cedd58642f1"/>
    <p:sldId xmlns:r="http://schemas.openxmlformats.org/officeDocument/2006/relationships" id="260" r:id="Rbbb4caf28d2b4d63"/>
    <p:sldId xmlns:r="http://schemas.openxmlformats.org/officeDocument/2006/relationships" id="261" r:id="R0458b7ec2038480c"/>
    <p:sldId xmlns:r="http://schemas.openxmlformats.org/officeDocument/2006/relationships" id="262" r:id="R067cd7dfb3cf4d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4978307af474b" /><Relationship Type="http://schemas.openxmlformats.org/officeDocument/2006/relationships/slide" Target="/ppt/slides/slide1.xml" Id="Rc003e53ec26d47ad" /><Relationship Type="http://schemas.openxmlformats.org/officeDocument/2006/relationships/slide" Target="/ppt/slides/slide2.xml" Id="Rc51e168e69e5475a" /><Relationship Type="http://schemas.openxmlformats.org/officeDocument/2006/relationships/slide" Target="/ppt/slides/slide3.xml" Id="Ra1a6f8975e97425d" /><Relationship Type="http://schemas.openxmlformats.org/officeDocument/2006/relationships/slide" Target="/ppt/slides/slide4.xml" Id="Rbc926cedd58642f1" /><Relationship Type="http://schemas.openxmlformats.org/officeDocument/2006/relationships/slide" Target="/ppt/slides/slide5.xml" Id="Rbbb4caf28d2b4d63" /><Relationship Type="http://schemas.openxmlformats.org/officeDocument/2006/relationships/slide" Target="/ppt/slides/slide6.xml" Id="R0458b7ec2038480c" /><Relationship Type="http://schemas.openxmlformats.org/officeDocument/2006/relationships/slide" Target="/ppt/slides/slide7.xml" Id="R067cd7dfb3cf4d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c645fd02142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30e18932142dd" /><Relationship Type="http://schemas.openxmlformats.org/officeDocument/2006/relationships/theme" Target="/ppt/slideMasters/theme/theme1.xml" Id="Rad0ebcef8e5f43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d30e18932142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e73fddabf42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a4e99c1aa41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915c923f840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7d98939db44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10346bfd94c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9bfcd7ec64d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82f2864114a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BRATSBERG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FINANS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554 231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7 678 638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7 722 374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OLE GUNNAR  –  95,2 %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R HELENE VENHEIM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Gunnar Foss, Nordheimvegen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999 034 659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