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e2f00801849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43189f93c94880"/>
  </p:sldMasterIdLst>
  <p:sldIdLst>
    <p:sldId xmlns:r="http://schemas.openxmlformats.org/officeDocument/2006/relationships" id="256" r:id="R12b15b9d40604050"/>
    <p:sldId xmlns:r="http://schemas.openxmlformats.org/officeDocument/2006/relationships" id="257" r:id="Rc6016bdf654040f9"/>
    <p:sldId xmlns:r="http://schemas.openxmlformats.org/officeDocument/2006/relationships" id="258" r:id="R83efdb9c07834b9e"/>
    <p:sldId xmlns:r="http://schemas.openxmlformats.org/officeDocument/2006/relationships" id="259" r:id="Rf1ef7eb85ab44d35"/>
    <p:sldId xmlns:r="http://schemas.openxmlformats.org/officeDocument/2006/relationships" id="260" r:id="Rd4c8593133a34b0f"/>
    <p:sldId xmlns:r="http://schemas.openxmlformats.org/officeDocument/2006/relationships" id="261" r:id="Rab17ef84497f485d"/>
    <p:sldId xmlns:r="http://schemas.openxmlformats.org/officeDocument/2006/relationships" id="262" r:id="R01efa690ee2d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3189f93c94880" /><Relationship Type="http://schemas.openxmlformats.org/officeDocument/2006/relationships/slide" Target="/ppt/slides/slide1.xml" Id="R12b15b9d40604050" /><Relationship Type="http://schemas.openxmlformats.org/officeDocument/2006/relationships/slide" Target="/ppt/slides/slide2.xml" Id="Rc6016bdf654040f9" /><Relationship Type="http://schemas.openxmlformats.org/officeDocument/2006/relationships/slide" Target="/ppt/slides/slide3.xml" Id="R83efdb9c07834b9e" /><Relationship Type="http://schemas.openxmlformats.org/officeDocument/2006/relationships/slide" Target="/ppt/slides/slide4.xml" Id="Rf1ef7eb85ab44d35" /><Relationship Type="http://schemas.openxmlformats.org/officeDocument/2006/relationships/slide" Target="/ppt/slides/slide5.xml" Id="Rd4c8593133a34b0f" /><Relationship Type="http://schemas.openxmlformats.org/officeDocument/2006/relationships/slide" Target="/ppt/slides/slide6.xml" Id="Rab17ef84497f485d" /><Relationship Type="http://schemas.openxmlformats.org/officeDocument/2006/relationships/slide" Target="/ppt/slides/slide7.xml" Id="R01efa690ee2d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4e68adaf948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69eb7a47f47db" /><Relationship Type="http://schemas.openxmlformats.org/officeDocument/2006/relationships/theme" Target="/ppt/slideMasters/theme/theme1.xml" Id="R932b49f3bfd4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469eb7a47f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86cdb2335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8f14d457743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4b02fd5e2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ea5adcf73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e8eb418bc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d03f3357e42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91e4e8686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INNLANDET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INNLANDET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3 298 601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post@adviceinnlandet.no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999 039 715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