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cd6fd31c345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e616080dd145b2"/>
  </p:sldMasterIdLst>
  <p:sldIdLst>
    <p:sldId xmlns:r="http://schemas.openxmlformats.org/officeDocument/2006/relationships" id="256" r:id="Rd94ae767aa054f63"/>
    <p:sldId xmlns:r="http://schemas.openxmlformats.org/officeDocument/2006/relationships" id="257" r:id="R147777231d50469c"/>
    <p:sldId xmlns:r="http://schemas.openxmlformats.org/officeDocument/2006/relationships" id="258" r:id="R725ace229f454b5b"/>
    <p:sldId xmlns:r="http://schemas.openxmlformats.org/officeDocument/2006/relationships" id="259" r:id="R9f94246e6f0542bd"/>
    <p:sldId xmlns:r="http://schemas.openxmlformats.org/officeDocument/2006/relationships" id="260" r:id="R87f51177105a45dd"/>
    <p:sldId xmlns:r="http://schemas.openxmlformats.org/officeDocument/2006/relationships" id="261" r:id="R071f145a80d6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616080dd145b2" /><Relationship Type="http://schemas.openxmlformats.org/officeDocument/2006/relationships/slide" Target="/ppt/slides/slide1.xml" Id="Rd94ae767aa054f63" /><Relationship Type="http://schemas.openxmlformats.org/officeDocument/2006/relationships/slide" Target="/ppt/slides/slide2.xml" Id="R147777231d50469c" /><Relationship Type="http://schemas.openxmlformats.org/officeDocument/2006/relationships/slide" Target="/ppt/slides/slide3.xml" Id="R725ace229f454b5b" /><Relationship Type="http://schemas.openxmlformats.org/officeDocument/2006/relationships/slide" Target="/ppt/slides/slide4.xml" Id="R9f94246e6f0542bd" /><Relationship Type="http://schemas.openxmlformats.org/officeDocument/2006/relationships/slide" Target="/ppt/slides/slide5.xml" Id="R87f51177105a45dd" /><Relationship Type="http://schemas.openxmlformats.org/officeDocument/2006/relationships/slide" Target="/ppt/slides/slide6.xml" Id="R071f145a80d6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b0860c40b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57c4126c24e8e" /><Relationship Type="http://schemas.openxmlformats.org/officeDocument/2006/relationships/theme" Target="/ppt/slideMasters/theme/theme1.xml" Id="R11663f5ec3a749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57c4126c2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286514ef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d275972de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a03f76a3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33e41336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e1fe91c4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6d235a4749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