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b47768df3e40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b0e078a8004458"/>
  </p:sldMasterIdLst>
  <p:sldIdLst>
    <p:sldId xmlns:r="http://schemas.openxmlformats.org/officeDocument/2006/relationships" id="256" r:id="Rbdd3a4ca612e4146"/>
    <p:sldId xmlns:r="http://schemas.openxmlformats.org/officeDocument/2006/relationships" id="257" r:id="R61a9008cf9e54b42"/>
    <p:sldId xmlns:r="http://schemas.openxmlformats.org/officeDocument/2006/relationships" id="258" r:id="Raebed2c347ce4faf"/>
    <p:sldId xmlns:r="http://schemas.openxmlformats.org/officeDocument/2006/relationships" id="259" r:id="R4881b8f0057a490b"/>
    <p:sldId xmlns:r="http://schemas.openxmlformats.org/officeDocument/2006/relationships" id="260" r:id="R2bb83a097f4043ce"/>
    <p:sldId xmlns:r="http://schemas.openxmlformats.org/officeDocument/2006/relationships" id="261" r:id="Re3423ba5d25e425a"/>
    <p:sldId xmlns:r="http://schemas.openxmlformats.org/officeDocument/2006/relationships" id="262" r:id="R6c2f44e133e749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b0e078a8004458" /><Relationship Type="http://schemas.openxmlformats.org/officeDocument/2006/relationships/slide" Target="/ppt/slides/slide1.xml" Id="Rbdd3a4ca612e4146" /><Relationship Type="http://schemas.openxmlformats.org/officeDocument/2006/relationships/slide" Target="/ppt/slides/slide2.xml" Id="R61a9008cf9e54b42" /><Relationship Type="http://schemas.openxmlformats.org/officeDocument/2006/relationships/slide" Target="/ppt/slides/slide3.xml" Id="Raebed2c347ce4faf" /><Relationship Type="http://schemas.openxmlformats.org/officeDocument/2006/relationships/slide" Target="/ppt/slides/slide4.xml" Id="R4881b8f0057a490b" /><Relationship Type="http://schemas.openxmlformats.org/officeDocument/2006/relationships/slide" Target="/ppt/slides/slide5.xml" Id="R2bb83a097f4043ce" /><Relationship Type="http://schemas.openxmlformats.org/officeDocument/2006/relationships/slide" Target="/ppt/slides/slide6.xml" Id="Re3423ba5d25e425a" /><Relationship Type="http://schemas.openxmlformats.org/officeDocument/2006/relationships/slide" Target="/ppt/slides/slide7.xml" Id="R6c2f44e133e749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1fc50d17f94d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0635e45cb46a4" /><Relationship Type="http://schemas.openxmlformats.org/officeDocument/2006/relationships/theme" Target="/ppt/slideMasters/theme/theme1.xml" Id="Ra37ef78966d54c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90635e45cb46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8084c173046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530b97ff949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9e84a22b64a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cd33b395e48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882c1476e47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7953196fd4c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792fbd6444e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ICI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12 089 955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651 767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374 854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611 280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9 942 624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HÅLAND FRANK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NYSÆTHER TROND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SKOTHEIM ESPEN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Jernbanestasjonen, Strømgaten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51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post@icirevisjon.no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icirevisjon.no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999 079 539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