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9435de39b641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d22f96921a4f35"/>
  </p:sldMasterIdLst>
  <p:sldIdLst>
    <p:sldId xmlns:r="http://schemas.openxmlformats.org/officeDocument/2006/relationships" id="256" r:id="Ra1cbe9c87bab4994"/>
    <p:sldId xmlns:r="http://schemas.openxmlformats.org/officeDocument/2006/relationships" id="257" r:id="Rd71a0292e2024f67"/>
    <p:sldId xmlns:r="http://schemas.openxmlformats.org/officeDocument/2006/relationships" id="258" r:id="R9813e6ce0d4a4fd6"/>
    <p:sldId xmlns:r="http://schemas.openxmlformats.org/officeDocument/2006/relationships" id="259" r:id="Rc489b4fd678f44c4"/>
    <p:sldId xmlns:r="http://schemas.openxmlformats.org/officeDocument/2006/relationships" id="260" r:id="R294b0ab0e38f443e"/>
    <p:sldId xmlns:r="http://schemas.openxmlformats.org/officeDocument/2006/relationships" id="261" r:id="Rb33d8b17d36845d6"/>
    <p:sldId xmlns:r="http://schemas.openxmlformats.org/officeDocument/2006/relationships" id="262" r:id="R64b916974ef14c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d22f96921a4f35" /><Relationship Type="http://schemas.openxmlformats.org/officeDocument/2006/relationships/slide" Target="/ppt/slides/slide1.xml" Id="Ra1cbe9c87bab4994" /><Relationship Type="http://schemas.openxmlformats.org/officeDocument/2006/relationships/slide" Target="/ppt/slides/slide2.xml" Id="Rd71a0292e2024f67" /><Relationship Type="http://schemas.openxmlformats.org/officeDocument/2006/relationships/slide" Target="/ppt/slides/slide3.xml" Id="R9813e6ce0d4a4fd6" /><Relationship Type="http://schemas.openxmlformats.org/officeDocument/2006/relationships/slide" Target="/ppt/slides/slide4.xml" Id="Rc489b4fd678f44c4" /><Relationship Type="http://schemas.openxmlformats.org/officeDocument/2006/relationships/slide" Target="/ppt/slides/slide5.xml" Id="R294b0ab0e38f443e" /><Relationship Type="http://schemas.openxmlformats.org/officeDocument/2006/relationships/slide" Target="/ppt/slides/slide6.xml" Id="Rb33d8b17d36845d6" /><Relationship Type="http://schemas.openxmlformats.org/officeDocument/2006/relationships/slide" Target="/ppt/slides/slide7.xml" Id="R64b916974ef14c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00847d3d2940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285022c3540ab" /><Relationship Type="http://schemas.openxmlformats.org/officeDocument/2006/relationships/theme" Target="/ppt/slideMasters/theme/theme1.xml" Id="Rd900d7aefc2743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4285022c3540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ca6c2c2c94f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93080007f4c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e63a5e3b141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f6b9de9d646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52a0ad8eb44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0de2a4da049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902f33b4b45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VOSS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VOSS REKNESKAP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11 340 181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1 891 396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1 507 431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771 175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4 337 373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HUGVIT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MØRKVE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Uttrågata 23B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53 05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post@vossrekneskap.no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www.vossrekneskap.no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999 102 891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REKNESKAP AS</a:t>
            </a:r>
          </a:p>
        </p:txBody>
      </p:sp>
    </p:spTree>
  </p:cSld>
  <p:clrMapOvr>
    <a:masterClrMapping xmlns:a="http://schemas.openxmlformats.org/drawingml/2006/main"/>
  </p:clrMapOvr>
</p:sld>
</file>