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60582d0e6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12c9d8f904bce"/>
  </p:sldMasterIdLst>
  <p:sldIdLst>
    <p:sldId xmlns:r="http://schemas.openxmlformats.org/officeDocument/2006/relationships" id="256" r:id="Rb183b57de4c04845"/>
    <p:sldId xmlns:r="http://schemas.openxmlformats.org/officeDocument/2006/relationships" id="257" r:id="R775ffab7d6564286"/>
    <p:sldId xmlns:r="http://schemas.openxmlformats.org/officeDocument/2006/relationships" id="258" r:id="R01bd5297b96e42bf"/>
    <p:sldId xmlns:r="http://schemas.openxmlformats.org/officeDocument/2006/relationships" id="259" r:id="R8764cb311aa141bd"/>
    <p:sldId xmlns:r="http://schemas.openxmlformats.org/officeDocument/2006/relationships" id="260" r:id="R6d34ca0392ab4112"/>
    <p:sldId xmlns:r="http://schemas.openxmlformats.org/officeDocument/2006/relationships" id="261" r:id="R227ce34cd8284b0a"/>
    <p:sldId xmlns:r="http://schemas.openxmlformats.org/officeDocument/2006/relationships" id="262" r:id="R547d21aec4fa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12c9d8f904bce" /><Relationship Type="http://schemas.openxmlformats.org/officeDocument/2006/relationships/slide" Target="/ppt/slides/slide1.xml" Id="Rb183b57de4c04845" /><Relationship Type="http://schemas.openxmlformats.org/officeDocument/2006/relationships/slide" Target="/ppt/slides/slide2.xml" Id="R775ffab7d6564286" /><Relationship Type="http://schemas.openxmlformats.org/officeDocument/2006/relationships/slide" Target="/ppt/slides/slide3.xml" Id="R01bd5297b96e42bf" /><Relationship Type="http://schemas.openxmlformats.org/officeDocument/2006/relationships/slide" Target="/ppt/slides/slide4.xml" Id="R8764cb311aa141bd" /><Relationship Type="http://schemas.openxmlformats.org/officeDocument/2006/relationships/slide" Target="/ppt/slides/slide5.xml" Id="R6d34ca0392ab4112" /><Relationship Type="http://schemas.openxmlformats.org/officeDocument/2006/relationships/slide" Target="/ppt/slides/slide6.xml" Id="R227ce34cd8284b0a" /><Relationship Type="http://schemas.openxmlformats.org/officeDocument/2006/relationships/slide" Target="/ppt/slides/slide7.xml" Id="R547d21aec4fa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bd16a818e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f56188dc4442" /><Relationship Type="http://schemas.openxmlformats.org/officeDocument/2006/relationships/theme" Target="/ppt/slideMasters/theme/theme1.xml" Id="Rfbd400f21d65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ef56188dc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3815c0852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5f1ec9290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49de87712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c8ad5243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4928fd5aa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59a1881ed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109ef45e2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RESKONTRO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RESKONTRO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2 466 004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BUEKLEV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BUEKLEV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Linnegrøvan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post@reskontro.no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www.reskontro.no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999 104 738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