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512d498a5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5202605f94e5a"/>
  </p:sldMasterIdLst>
  <p:sldIdLst>
    <p:sldId xmlns:r="http://schemas.openxmlformats.org/officeDocument/2006/relationships" id="256" r:id="Rd23a56d745964cc3"/>
    <p:sldId xmlns:r="http://schemas.openxmlformats.org/officeDocument/2006/relationships" id="257" r:id="Rdf2ee72c66a94158"/>
    <p:sldId xmlns:r="http://schemas.openxmlformats.org/officeDocument/2006/relationships" id="258" r:id="R1e54731f26da419a"/>
    <p:sldId xmlns:r="http://schemas.openxmlformats.org/officeDocument/2006/relationships" id="259" r:id="Re5205bb21e2545ff"/>
    <p:sldId xmlns:r="http://schemas.openxmlformats.org/officeDocument/2006/relationships" id="260" r:id="Rc67a080be9784a07"/>
    <p:sldId xmlns:r="http://schemas.openxmlformats.org/officeDocument/2006/relationships" id="261" r:id="Ra3794830c7874d83"/>
    <p:sldId xmlns:r="http://schemas.openxmlformats.org/officeDocument/2006/relationships" id="262" r:id="Re647acdc953b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5202605f94e5a" /><Relationship Type="http://schemas.openxmlformats.org/officeDocument/2006/relationships/slide" Target="/ppt/slides/slide1.xml" Id="Rd23a56d745964cc3" /><Relationship Type="http://schemas.openxmlformats.org/officeDocument/2006/relationships/slide" Target="/ppt/slides/slide2.xml" Id="Rdf2ee72c66a94158" /><Relationship Type="http://schemas.openxmlformats.org/officeDocument/2006/relationships/slide" Target="/ppt/slides/slide3.xml" Id="R1e54731f26da419a" /><Relationship Type="http://schemas.openxmlformats.org/officeDocument/2006/relationships/slide" Target="/ppt/slides/slide4.xml" Id="Re5205bb21e2545ff" /><Relationship Type="http://schemas.openxmlformats.org/officeDocument/2006/relationships/slide" Target="/ppt/slides/slide5.xml" Id="Rc67a080be9784a07" /><Relationship Type="http://schemas.openxmlformats.org/officeDocument/2006/relationships/slide" Target="/ppt/slides/slide6.xml" Id="Ra3794830c7874d83" /><Relationship Type="http://schemas.openxmlformats.org/officeDocument/2006/relationships/slide" Target="/ppt/slides/slide7.xml" Id="Re647acdc953b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9870bdee9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630527064b3f" /><Relationship Type="http://schemas.openxmlformats.org/officeDocument/2006/relationships/theme" Target="/ppt/slideMasters/theme/theme1.xml" Id="Rc01c796a51fd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d63052706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e5674877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32131800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5d65d714b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0b78a5d9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f3f45213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e062d46fc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a5cd0c80b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26 513 083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ERIK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 Austad, Sørkedalsveien 289B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