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b3ef41100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bfee626084ac4"/>
  </p:sldMasterIdLst>
  <p:sldIdLst>
    <p:sldId xmlns:r="http://schemas.openxmlformats.org/officeDocument/2006/relationships" id="256" r:id="R094c8a9316804335"/>
    <p:sldId xmlns:r="http://schemas.openxmlformats.org/officeDocument/2006/relationships" id="257" r:id="R3d5de677d3c74165"/>
    <p:sldId xmlns:r="http://schemas.openxmlformats.org/officeDocument/2006/relationships" id="258" r:id="R3db790a0ff34449b"/>
    <p:sldId xmlns:r="http://schemas.openxmlformats.org/officeDocument/2006/relationships" id="259" r:id="R53f52feec294473f"/>
    <p:sldId xmlns:r="http://schemas.openxmlformats.org/officeDocument/2006/relationships" id="260" r:id="Rf8bd3eefbe8d4780"/>
    <p:sldId xmlns:r="http://schemas.openxmlformats.org/officeDocument/2006/relationships" id="261" r:id="Rd3ebcef6b1a042c8"/>
    <p:sldId xmlns:r="http://schemas.openxmlformats.org/officeDocument/2006/relationships" id="262" r:id="Re6797d5ace22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bfee626084ac4" /><Relationship Type="http://schemas.openxmlformats.org/officeDocument/2006/relationships/slide" Target="/ppt/slides/slide1.xml" Id="R094c8a9316804335" /><Relationship Type="http://schemas.openxmlformats.org/officeDocument/2006/relationships/slide" Target="/ppt/slides/slide2.xml" Id="R3d5de677d3c74165" /><Relationship Type="http://schemas.openxmlformats.org/officeDocument/2006/relationships/slide" Target="/ppt/slides/slide3.xml" Id="R3db790a0ff34449b" /><Relationship Type="http://schemas.openxmlformats.org/officeDocument/2006/relationships/slide" Target="/ppt/slides/slide4.xml" Id="R53f52feec294473f" /><Relationship Type="http://schemas.openxmlformats.org/officeDocument/2006/relationships/slide" Target="/ppt/slides/slide5.xml" Id="Rf8bd3eefbe8d4780" /><Relationship Type="http://schemas.openxmlformats.org/officeDocument/2006/relationships/slide" Target="/ppt/slides/slide6.xml" Id="Rd3ebcef6b1a042c8" /><Relationship Type="http://schemas.openxmlformats.org/officeDocument/2006/relationships/slide" Target="/ppt/slides/slide7.xml" Id="Re6797d5ace22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5ae016bc0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65dc50b04512" /><Relationship Type="http://schemas.openxmlformats.org/officeDocument/2006/relationships/theme" Target="/ppt/slideMasters/theme/theme1.xml" Id="R38b68055cf85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c65dc50b0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f631e877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ed77c989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e66aca9a3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5adfe3b6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c6d5b201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e9b39987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9efb340f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KLOKK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