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938a59883e42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52b302e8984508"/>
  </p:sldMasterIdLst>
  <p:sldIdLst>
    <p:sldId xmlns:r="http://schemas.openxmlformats.org/officeDocument/2006/relationships" id="256" r:id="R65c3241465f84e34"/>
    <p:sldId xmlns:r="http://schemas.openxmlformats.org/officeDocument/2006/relationships" id="257" r:id="R576707ec008e4c8c"/>
    <p:sldId xmlns:r="http://schemas.openxmlformats.org/officeDocument/2006/relationships" id="258" r:id="Rc94ccd63000b4f09"/>
    <p:sldId xmlns:r="http://schemas.openxmlformats.org/officeDocument/2006/relationships" id="259" r:id="R6486866ae1cb4423"/>
    <p:sldId xmlns:r="http://schemas.openxmlformats.org/officeDocument/2006/relationships" id="260" r:id="Rd5971705bc4e48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52b302e8984508" /><Relationship Type="http://schemas.openxmlformats.org/officeDocument/2006/relationships/slide" Target="/ppt/slides/slide1.xml" Id="R65c3241465f84e34" /><Relationship Type="http://schemas.openxmlformats.org/officeDocument/2006/relationships/slide" Target="/ppt/slides/slide2.xml" Id="R576707ec008e4c8c" /><Relationship Type="http://schemas.openxmlformats.org/officeDocument/2006/relationships/slide" Target="/ppt/slides/slide3.xml" Id="Rc94ccd63000b4f09" /><Relationship Type="http://schemas.openxmlformats.org/officeDocument/2006/relationships/slide" Target="/ppt/slides/slide4.xml" Id="R6486866ae1cb4423" /><Relationship Type="http://schemas.openxmlformats.org/officeDocument/2006/relationships/slide" Target="/ppt/slides/slide5.xml" Id="Rd5971705bc4e48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2ca570c6204f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ebdd83273497b" /><Relationship Type="http://schemas.openxmlformats.org/officeDocument/2006/relationships/theme" Target="/ppt/slideMasters/theme/theme1.xml" Id="R06346346aab84b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0ebdd8327349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90c37b08c4c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74c6c9ada46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c74799bd34c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f20a7235348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c1f5525354f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FUSA KULTURMINNELAG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FUSA KULTURMINNELAG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FUSA KULTURMINNELAG ble etablert [år] og holder til i Eikelandsosen.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FUSA KULTURMINNELAG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FUSA KULTURMINNELAG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FUSA KULTURMINNELAG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Stallabrotet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5640 Eikelandsosen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999 131 026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FUSA KULTURMINNELAG</a:t>
            </a:r>
          </a:p>
        </p:txBody>
      </p:sp>
    </p:spTree>
  </p:cSld>
  <p:clrMapOvr>
    <a:masterClrMapping xmlns:a="http://schemas.openxmlformats.org/drawingml/2006/main"/>
  </p:clrMapOvr>
</p:sld>
</file>