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aca2146a1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51ed64f1e4746"/>
  </p:sldMasterIdLst>
  <p:sldIdLst>
    <p:sldId xmlns:r="http://schemas.openxmlformats.org/officeDocument/2006/relationships" id="256" r:id="Rfeb4493b6c874b34"/>
    <p:sldId xmlns:r="http://schemas.openxmlformats.org/officeDocument/2006/relationships" id="257" r:id="R4b0c5e47ba30483d"/>
    <p:sldId xmlns:r="http://schemas.openxmlformats.org/officeDocument/2006/relationships" id="258" r:id="R5fe9f40336b048df"/>
    <p:sldId xmlns:r="http://schemas.openxmlformats.org/officeDocument/2006/relationships" id="259" r:id="R199904f51d4f40e4"/>
    <p:sldId xmlns:r="http://schemas.openxmlformats.org/officeDocument/2006/relationships" id="260" r:id="Rb459973a0ea34350"/>
    <p:sldId xmlns:r="http://schemas.openxmlformats.org/officeDocument/2006/relationships" id="261" r:id="R4ca7dfeb1a684081"/>
    <p:sldId xmlns:r="http://schemas.openxmlformats.org/officeDocument/2006/relationships" id="262" r:id="Rcfa8b682b2b5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51ed64f1e4746" /><Relationship Type="http://schemas.openxmlformats.org/officeDocument/2006/relationships/slide" Target="/ppt/slides/slide1.xml" Id="Rfeb4493b6c874b34" /><Relationship Type="http://schemas.openxmlformats.org/officeDocument/2006/relationships/slide" Target="/ppt/slides/slide2.xml" Id="R4b0c5e47ba30483d" /><Relationship Type="http://schemas.openxmlformats.org/officeDocument/2006/relationships/slide" Target="/ppt/slides/slide3.xml" Id="R5fe9f40336b048df" /><Relationship Type="http://schemas.openxmlformats.org/officeDocument/2006/relationships/slide" Target="/ppt/slides/slide4.xml" Id="R199904f51d4f40e4" /><Relationship Type="http://schemas.openxmlformats.org/officeDocument/2006/relationships/slide" Target="/ppt/slides/slide5.xml" Id="Rb459973a0ea34350" /><Relationship Type="http://schemas.openxmlformats.org/officeDocument/2006/relationships/slide" Target="/ppt/slides/slide6.xml" Id="R4ca7dfeb1a684081" /><Relationship Type="http://schemas.openxmlformats.org/officeDocument/2006/relationships/slide" Target="/ppt/slides/slide7.xml" Id="Rcfa8b682b2b5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c70dfb20e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cbd239074938" /><Relationship Type="http://schemas.openxmlformats.org/officeDocument/2006/relationships/theme" Target="/ppt/slideMasters/theme/theme1.xml" Id="R0c18d536ba0f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7cbd23907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36a0c500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5e794c2f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c93371f8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91e5edeb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8b70e670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8dad4df8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0e5f1061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ANIMUS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CIAN WALSH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