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686198b0cc46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c5940dae4c4cec"/>
  </p:sldMasterIdLst>
  <p:sldIdLst>
    <p:sldId xmlns:r="http://schemas.openxmlformats.org/officeDocument/2006/relationships" id="256" r:id="R68a36e586b2d43eb"/>
    <p:sldId xmlns:r="http://schemas.openxmlformats.org/officeDocument/2006/relationships" id="257" r:id="R1a3a315ddd6044cc"/>
    <p:sldId xmlns:r="http://schemas.openxmlformats.org/officeDocument/2006/relationships" id="258" r:id="R642170b4093743b3"/>
    <p:sldId xmlns:r="http://schemas.openxmlformats.org/officeDocument/2006/relationships" id="259" r:id="Re34130a4894f4040"/>
    <p:sldId xmlns:r="http://schemas.openxmlformats.org/officeDocument/2006/relationships" id="260" r:id="R8f604af451ad40b3"/>
    <p:sldId xmlns:r="http://schemas.openxmlformats.org/officeDocument/2006/relationships" id="261" r:id="R63f8ba39b6b046b9"/>
    <p:sldId xmlns:r="http://schemas.openxmlformats.org/officeDocument/2006/relationships" id="262" r:id="R31b850a03df547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5940dae4c4cec" /><Relationship Type="http://schemas.openxmlformats.org/officeDocument/2006/relationships/slide" Target="/ppt/slides/slide1.xml" Id="R68a36e586b2d43eb" /><Relationship Type="http://schemas.openxmlformats.org/officeDocument/2006/relationships/slide" Target="/ppt/slides/slide2.xml" Id="R1a3a315ddd6044cc" /><Relationship Type="http://schemas.openxmlformats.org/officeDocument/2006/relationships/slide" Target="/ppt/slides/slide3.xml" Id="R642170b4093743b3" /><Relationship Type="http://schemas.openxmlformats.org/officeDocument/2006/relationships/slide" Target="/ppt/slides/slide4.xml" Id="Re34130a4894f4040" /><Relationship Type="http://schemas.openxmlformats.org/officeDocument/2006/relationships/slide" Target="/ppt/slides/slide5.xml" Id="R8f604af451ad40b3" /><Relationship Type="http://schemas.openxmlformats.org/officeDocument/2006/relationships/slide" Target="/ppt/slides/slide6.xml" Id="R63f8ba39b6b046b9" /><Relationship Type="http://schemas.openxmlformats.org/officeDocument/2006/relationships/slide" Target="/ppt/slides/slide7.xml" Id="R31b850a03df547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00f3bb370941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45751d01a4366" /><Relationship Type="http://schemas.openxmlformats.org/officeDocument/2006/relationships/theme" Target="/ppt/slideMasters/theme/theme1.xml" Id="R07f7449069d446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345751d01a43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19ab593b348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05766ad7d4a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38063193348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e7c4b246f45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e6147ad9c4f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c79b9e9dd45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a5d97daec40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STAVANGER CITY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STAVANGER CITY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39 236 599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22 075 981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13 735 204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214 019 775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355 141 908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GRUPPEN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G. OTTERSLAND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NÆRINGSEIENDOM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999 146 899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CITY AS</a:t>
            </a:r>
          </a:p>
        </p:txBody>
      </p:sp>
    </p:spTree>
  </p:cSld>
  <p:clrMapOvr>
    <a:masterClrMapping xmlns:a="http://schemas.openxmlformats.org/drawingml/2006/main"/>
  </p:clrMapOvr>
</p:sld>
</file>