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af60bb6e484a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65a96b51544796"/>
  </p:sldMasterIdLst>
  <p:sldIdLst>
    <p:sldId xmlns:r="http://schemas.openxmlformats.org/officeDocument/2006/relationships" id="256" r:id="R3c9111da24e44c18"/>
    <p:sldId xmlns:r="http://schemas.openxmlformats.org/officeDocument/2006/relationships" id="257" r:id="Rf5e00afa6eb647f5"/>
    <p:sldId xmlns:r="http://schemas.openxmlformats.org/officeDocument/2006/relationships" id="258" r:id="R40f54eb838464d3f"/>
    <p:sldId xmlns:r="http://schemas.openxmlformats.org/officeDocument/2006/relationships" id="259" r:id="Rad2fa25308e3408c"/>
    <p:sldId xmlns:r="http://schemas.openxmlformats.org/officeDocument/2006/relationships" id="260" r:id="R75acd2dcb34d45a7"/>
    <p:sldId xmlns:r="http://schemas.openxmlformats.org/officeDocument/2006/relationships" id="261" r:id="R086de789148c4901"/>
    <p:sldId xmlns:r="http://schemas.openxmlformats.org/officeDocument/2006/relationships" id="262" r:id="R435537b36dc14c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5a96b51544796" /><Relationship Type="http://schemas.openxmlformats.org/officeDocument/2006/relationships/slide" Target="/ppt/slides/slide1.xml" Id="R3c9111da24e44c18" /><Relationship Type="http://schemas.openxmlformats.org/officeDocument/2006/relationships/slide" Target="/ppt/slides/slide2.xml" Id="Rf5e00afa6eb647f5" /><Relationship Type="http://schemas.openxmlformats.org/officeDocument/2006/relationships/slide" Target="/ppt/slides/slide3.xml" Id="R40f54eb838464d3f" /><Relationship Type="http://schemas.openxmlformats.org/officeDocument/2006/relationships/slide" Target="/ppt/slides/slide4.xml" Id="Rad2fa25308e3408c" /><Relationship Type="http://schemas.openxmlformats.org/officeDocument/2006/relationships/slide" Target="/ppt/slides/slide5.xml" Id="R75acd2dcb34d45a7" /><Relationship Type="http://schemas.openxmlformats.org/officeDocument/2006/relationships/slide" Target="/ppt/slides/slide6.xml" Id="R086de789148c4901" /><Relationship Type="http://schemas.openxmlformats.org/officeDocument/2006/relationships/slide" Target="/ppt/slides/slide7.xml" Id="R435537b36dc14c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7dd6032fa43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cfd02498f4bb4" /><Relationship Type="http://schemas.openxmlformats.org/officeDocument/2006/relationships/theme" Target="/ppt/slideMasters/theme/theme1.xml" Id="R3ebee4c1f71a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ccfd02498f4b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6bf93c17441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b569bdbf840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f5ea54a6d45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78b3aa37843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7e547bedc47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64b1a856248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7f507e4b248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30 339 187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8 112 788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107 671 375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154 654 284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ØKONOMIRÅDGIVNING HOLDING AS  –  30,5 %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 INVEST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OWREN LISBETH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ØKONOMI &amp; RÅDGIVNING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SVARTEPUTTEN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999 173 411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