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e6977599d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8a3959e7a4530"/>
  </p:sldMasterIdLst>
  <p:sldIdLst>
    <p:sldId xmlns:r="http://schemas.openxmlformats.org/officeDocument/2006/relationships" id="256" r:id="R7d9fccd49d6e4c8b"/>
    <p:sldId xmlns:r="http://schemas.openxmlformats.org/officeDocument/2006/relationships" id="257" r:id="Re1ddd5dfce5547d0"/>
    <p:sldId xmlns:r="http://schemas.openxmlformats.org/officeDocument/2006/relationships" id="258" r:id="R140bc45de5284b7c"/>
    <p:sldId xmlns:r="http://schemas.openxmlformats.org/officeDocument/2006/relationships" id="259" r:id="Rb5411293eae7411b"/>
    <p:sldId xmlns:r="http://schemas.openxmlformats.org/officeDocument/2006/relationships" id="260" r:id="R01dd8b7cdf924589"/>
    <p:sldId xmlns:r="http://schemas.openxmlformats.org/officeDocument/2006/relationships" id="261" r:id="R8869c307f954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8a3959e7a4530" /><Relationship Type="http://schemas.openxmlformats.org/officeDocument/2006/relationships/slide" Target="/ppt/slides/slide1.xml" Id="R7d9fccd49d6e4c8b" /><Relationship Type="http://schemas.openxmlformats.org/officeDocument/2006/relationships/slide" Target="/ppt/slides/slide2.xml" Id="Re1ddd5dfce5547d0" /><Relationship Type="http://schemas.openxmlformats.org/officeDocument/2006/relationships/slide" Target="/ppt/slides/slide3.xml" Id="R140bc45de5284b7c" /><Relationship Type="http://schemas.openxmlformats.org/officeDocument/2006/relationships/slide" Target="/ppt/slides/slide4.xml" Id="Rb5411293eae7411b" /><Relationship Type="http://schemas.openxmlformats.org/officeDocument/2006/relationships/slide" Target="/ppt/slides/slide5.xml" Id="R01dd8b7cdf924589" /><Relationship Type="http://schemas.openxmlformats.org/officeDocument/2006/relationships/slide" Target="/ppt/slides/slide6.xml" Id="R8869c307f954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b6b2a2104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0823ff3240ae" /><Relationship Type="http://schemas.openxmlformats.org/officeDocument/2006/relationships/theme" Target="/ppt/slideMasters/theme/theme1.xml" Id="R0e1872000b3e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60823ff32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61cfc990d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34005a61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dd2ddd94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8b20ff21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1bbbaad4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fd2c8e68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