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c8a6d99f64d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0479b8c9a41c0"/>
  </p:sldMasterIdLst>
  <p:sldIdLst>
    <p:sldId xmlns:r="http://schemas.openxmlformats.org/officeDocument/2006/relationships" id="256" r:id="Rd27b641d40cd48d3"/>
    <p:sldId xmlns:r="http://schemas.openxmlformats.org/officeDocument/2006/relationships" id="257" r:id="Rc79cebceedcf4905"/>
    <p:sldId xmlns:r="http://schemas.openxmlformats.org/officeDocument/2006/relationships" id="258" r:id="R2aab2388beff44d0"/>
    <p:sldId xmlns:r="http://schemas.openxmlformats.org/officeDocument/2006/relationships" id="259" r:id="Re8c6dc939590414c"/>
    <p:sldId xmlns:r="http://schemas.openxmlformats.org/officeDocument/2006/relationships" id="260" r:id="Re771094d76094f3e"/>
    <p:sldId xmlns:r="http://schemas.openxmlformats.org/officeDocument/2006/relationships" id="261" r:id="Re487305bf2a04e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0479b8c9a41c0" /><Relationship Type="http://schemas.openxmlformats.org/officeDocument/2006/relationships/slide" Target="/ppt/slides/slide1.xml" Id="Rd27b641d40cd48d3" /><Relationship Type="http://schemas.openxmlformats.org/officeDocument/2006/relationships/slide" Target="/ppt/slides/slide2.xml" Id="Rc79cebceedcf4905" /><Relationship Type="http://schemas.openxmlformats.org/officeDocument/2006/relationships/slide" Target="/ppt/slides/slide3.xml" Id="R2aab2388beff44d0" /><Relationship Type="http://schemas.openxmlformats.org/officeDocument/2006/relationships/slide" Target="/ppt/slides/slide4.xml" Id="Re8c6dc939590414c" /><Relationship Type="http://schemas.openxmlformats.org/officeDocument/2006/relationships/slide" Target="/ppt/slides/slide5.xml" Id="Re771094d76094f3e" /><Relationship Type="http://schemas.openxmlformats.org/officeDocument/2006/relationships/slide" Target="/ppt/slides/slide6.xml" Id="Re487305bf2a04e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c1aec26ce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c2dd1d3074d9a" /><Relationship Type="http://schemas.openxmlformats.org/officeDocument/2006/relationships/theme" Target="/ppt/slideMasters/theme/theme1.xml" Id="R9d852a101bae4e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8c2dd1d3074d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7080bb75149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a373751244f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10358121d40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a48a7fedb49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7dc45f95043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898dd29e940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ØYSTRE SLIDRE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7 019 761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134 897 441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136 367 807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1987D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